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9" r:id="rId9"/>
    <p:sldId id="264" r:id="rId10"/>
    <p:sldId id="265" r:id="rId11"/>
    <p:sldId id="266" r:id="rId12"/>
    <p:sldId id="267" r:id="rId13"/>
    <p:sldId id="268" r:id="rId14"/>
    <p:sldId id="270" r:id="rId15"/>
    <p:sldId id="271" r:id="rId16"/>
    <p:sldId id="272" r:id="rId17"/>
    <p:sldId id="273" r:id="rId18"/>
    <p:sldId id="275" r:id="rId19"/>
    <p:sldId id="276" r:id="rId20"/>
    <p:sldId id="274" r:id="rId21"/>
    <p:sldId id="277" r:id="rId2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9" autoAdjust="0"/>
    <p:restoredTop sz="94660"/>
  </p:normalViewPr>
  <p:slideViewPr>
    <p:cSldViewPr snapToGrid="0">
      <p:cViewPr>
        <p:scale>
          <a:sx n="125" d="100"/>
          <a:sy n="125" d="100"/>
        </p:scale>
        <p:origin x="672" y="1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5-03-29T00:17:34.46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16785 3705 35 0,'0'0'193'0,"0"0"127"16,0 0-251-16,0 0-4 16,0 0 10-16,0 0-34 15,0-3-39-15,0 3 2 16,0 0-8-16,0 0 2 16,6 0-2-16,12 2 4 15,18 5-2-15,7 4 5 0,19 0-2 16,15 1-1-16,13-1 12 15,16-1-11-15,8 0 15 16,5-2-5-16,3 2 5 16,-12 3-6-16,0 0 0 15,-1 0-7-15,-8-1 1 16,-3-2-3-16,-12-5 2 16,-7 0-3-16,-13-3 1 15,-12 0 4-15,-17-2-10 16,-12 0 11-16,-13 0-6 15,-8 0 4-15,-2 0 13 16,-2 1 3-16,0-1 0 16,0 0-3-16,5 0-12 15,-5 0-1-15,0 0-4 16,0 0 0-16,2 0 0 0,-2 0-2 16,0 0 2-16,0 0 0 15,0 0 5-15,0 0-5 16,0 0 5-16,0 0-3 15,0 0 2-15,0 0-4 16,0 0-16-16,0 0-23 16,0 0-36-16,0 0-46 15,0 0-112-15,-13 0-107 16</inkml:trace>
  <inkml:trace contextRef="#ctx0" brushRef="#br0" timeOffset="17249.87">20933 9062 371 0,'0'0'137'0,"0"0"-82"15,0 0 14-15,0 0 13 16,0 0-24-16,0 0-46 16,0 0 15-16,-53 33 1 15,15-26-7-15,-3 0-11 0,-15 2 3 16,-16-3 7-1,-19-1-18-15,-2-3 1 0,-8-2-3 16,-3 0 0-16,9-2 1 16,8-15 7-16,15-11 28 15,16-8-10-15,9-13 0 16,22-16 14-16,14-15-31 16,11-19-5-16,29-10-4 15,33 0-1-15,21 0 0 16,20 10 1-16,13 13 0 15,19 14 3-15,-3 25-2 16,-4 24-2-16,-2 19 0 0,-8 4 0 16,-11 32-11-1,-16 22 10-15,-18 19-7 0,-24 16-8 16,-24 15 5-16,-19 7 12 16,-6 4-3-16,-31-2 7 15,-16-9-5-15,-9-9 2 16,-4-16-2-16,0-14 2 15,2-16 0-15,11-16 1 16,9-11 1-16,10-11-1 16,15-8-2-16,7-3 0 15,6-3-8-15,0-15-56 16,0-7-100-16,12-4-68 16,11 1-70-16</inkml:trace>
  <inkml:trace contextRef="#ctx0" brushRef="#br0" timeOffset="17940.34">23226 9038 333 0,'0'0'81'0,"0"0"-55"16,0 0 41-16,-89 40 14 16,58-29-9-16,-13 2 5 15,-3-3-19-15,-7 0-24 0,-4-3-11 16,-6-2 15-1,-8-5 4-15,-9 0-33 0,-4-12-9 16,-6-16 7-16,5-8-7 16,-3-9 5-16,10-4 4 15,13-7-8-15,23-12 8 16,18-13-9-16,25-12-4 16,6-6 0-16,37 4-3 15,30 6 4-15,22 12-2 16,17 16 4-16,14 13 2 15,0 15 2-15,-2 19-1 16,-4 14 0-16,-15 8-2 0,-10 32-2 16,-23 19 2-1,-22 17 2-15,-19 12 0 0,-25 11 7 16,-6 7-2-16,-27-4-2 16,-14-7-3-16,-2-15-2 15,-5-17-1-15,7-16-6 16,4-11-15-16,1-15-23 15,10-11-35-15,9-10-77 16,15-18-109-16</inkml:trace>
  <inkml:trace contextRef="#ctx0" brushRef="#br0" timeOffset="18720.77">25448 9194 351 0,'0'0'71'16,"0"0"-5"-16,-81 29 25 15,50-29-28-15,-4 0 53 16,4-3 10-16,-4-16-42 16,-4-8-56-16,-7-5-4 15,1-9-14-15,-7-5-9 0,2-11 0 16,7-5-2-1,12-6-3-15,8-11 4 0,23-7-12 16,23-8 2-16,33-1-23 16,22 9 0-16,19 13 9 15,15 16-25-15,12 16 48 16,6 16 2-16,1 13-1 16,-9 12 0-16,-11 6-1 15,-16 25 1-15,-10 15 6 16,-13 11 15-16,-16 8-10 15,-15 7 5-15,-14 4-5 16,-16 2 6-16,-11-1 9 0,-11-2-6 16,-20-7-4-1,-12-3-7-15,-7-7-3 0,-3-9-2 16,-7-8-1-16,6-13-2 16,4-8 2-16,13-7-3 15,6-6 0-15,2-6-22 16,11-1-10-16,1 0-14 15,5 0-12-15,3 0-19 16,3-4-94-16,2-3-61 16</inkml:trace>
  <inkml:trace contextRef="#ctx0" brushRef="#br0" timeOffset="21608.69">20956 8821 852 0,'0'0'67'0,"0"0"-33"15,0 0-9-15,0 0-10 16,0 0-15-16,0 0-1 15,12 6-1-15,-10-5-8 16,3 1-1-16,-3 1-5 0,2-2-38 16,-4 1-42-16,0-1-38 15,0-1-8-15,0 0-78 16</inkml:trace>
  <inkml:trace contextRef="#ctx0" brushRef="#br0" timeOffset="22455.72">22961 8841 666 0,'0'0'242'16,"0"0"-204"-1,0 0-3-15,0 0 6 0,0 0-24 16,0 0-11-16,0 10-6 16,0-10 0-16,0 2-6 15,4-1 0-15,-4 1-8 16,6 2-34-16,-6-3-60 15,0-1-99-15,0 0-87 16</inkml:trace>
  <inkml:trace contextRef="#ctx0" brushRef="#br0" timeOffset="23326.65">26070 8848 853 0,'0'0'132'0,"0"0"-79"15,0 0-9-15,0 0 14 16,0 0-47-16,0 0-9 16,6 0-2-16,-6 2-1 15,0-2-8-15,2 0-22 16,-2 0-11-16,0 1-12 0,0 1-3 15,0 1-48-15,0 1-70 16,-2 0 3-16,-10-2-28 16</inkml:trace>
  <inkml:trace contextRef="#ctx0" brushRef="#br0" timeOffset="26453.31">19236 9259 426 0,'0'0'102'15,"0"0"-68"-15,0 0 21 0,-99 31-3 16,58-24-17-16,-1-2 15 15,-7-5-17-15,-1 0 30 16,-10-13-52-16,0-12-2 16,-2-6 43-16,-2-17-23 15,0-12-28-15,4-16 19 16,6-20-14-16,19-21 20 16,17-17-25-16,18-6-1 15,10 3-1-15,33 18-2 16,17 23 3-16,13 22-5 15,11 22 2-15,7 19 3 16,9 16 0-16,7 17 1 16,3 10-1-16,-1 33 2 15,-6 20-2-15,-12 20 1 0,-24 12 4 16,-26 11-5-16,-22 0-1 16,-19-2-2-16,-7-6 2 15,-32-4 0-15,-17-8 1 16,-12-3 2-16,-11-7-2 15,1-11 3-15,6-8 2 16,16-15 2-16,14-13 2 16,20-7-6-16,13-14 4 15,5-3-6-15,2-5-2 16,2 0 1-16,0 0-4 0,0 0 0 16,0 0 4-1,0 0 0-15,0 0 0 16,0 0 2-16,0 0-1 0,0 0 0 15,0 0 0-15,0 0-2 16,0 0 0-16,0 0-6 16,0 0-5-16,0 0-5 15,0 0 7-15,0 0-2 16,0 0 3-16,0 0-9 16,0 0-7-16,0 0-2 15,-6 0-1-15,2 0-77 16,-2 0-2-16,-3 0-14 15,-3 0-52-15,-5 0-47 16</inkml:trace>
  <inkml:trace contextRef="#ctx0" brushRef="#br0" timeOffset="29610.52">20805 7876 417 0,'0'0'39'16,"0"0"14"-16,0 0 30 16,0 0 13-16,0 0-17 15,0 0-16-15,0 0 4 16,6 4-22-16,-6-4-19 15,0 0-15-15,0 0 11 16,0 0 2-16,7-11 10 16,1-20 9-16,2-16-14 0,13-17-28 15,-2-7 1 1,1-1-2-16,-3 8-2 0,-7 11 2 16,1 10 0-16,-1 16 0 15,-8 5-1-15,-4 10-1 16,2 4 2-16,2 4-2 15,-4 1 0-15,0 3-6 16,0 0-5-16,0 0-22 16,0 0-10-16,0 0-36 15,0 0-87-15,0 9-86 16,0-2 86-16</inkml:trace>
  <inkml:trace contextRef="#ctx0" brushRef="#br0" timeOffset="29890.58">20987 7244 473 0,'0'0'156'0,"0"0"-23"15,0 0 10-15,0 0-62 16,0 0-71-16,0 0-10 16,2 64-6-16,4 8 6 15,-2 15 14-15,-4 4-12 16,0-10 1-16,0-3-2 15,0-14 1-15,0-9 0 16,0-12-3-16,0-10 3 0,0-12-2 16,0-9 0-1,0-8-20-15,-4-4-15 0,2-5 10 16,-4-22-2-16,-4-13-160 16,3-10 0-16,5-7-8 15</inkml:trace>
  <inkml:trace contextRef="#ctx0" brushRef="#br0" timeOffset="30278.92">20921 7319 359 0,'0'0'123'0,"0"0"-56"16,0 0 13-16,0 0 63 15,0 0-36-15,0 0-74 0,-35-45-27 16,4 72-6-16,-11 8 0 15,-1 0 0-15,2-5 1 16,8-5-1-16,4-8-7 16,10-6-22-16,7-5-33 15,5-6-3-15,7 0 6 16,2-20-21-16,21-12-45 16,12-6 79-16,5-1 20 15,1 7 10-15,-4 5 16 16,-8 10 33-16,0 10 32 15,-10 7 3-15,-1 0-16 16,1 11-5-16,6 14 0 16,-1 4 1-16,5 5 0 0,-8-1-32 15,6-2-11-15,-2-2-5 16,-7-2-50-16,-9-6-136 16,-9-8-53-16</inkml:trace>
  <inkml:trace contextRef="#ctx0" brushRef="#br0" timeOffset="31506.31">20115 9012 340 0,'0'0'42'0,"0"0"29"0,0 0-8 16,0 0-16-1,0 0 4-15,0 0 4 0,101 11-9 16,-76-18-9-16,2-8-24 15,2-8-2-15,0-6 0 16,-5-4-2-16,1-5-8 16,4-3-1-16,-10-4 1 15,-5-2 1-15,-3 0-1 16,-5 1-2-16,-6 6 4 16,0 4-1-16,-6 7 14 15,-5 6 3-15,-1 5-9 16,-3 3 34-16,-7 5-13 15,5 2-23-15,3 1-1 16,-5 3 13-16,7 2-3 16,-1 1-11-16,-3 1-4 0,3 0-2 15,-3 13-1 1,-3 6-1-16,0 8 1 0,-1 4 0 16,-1 0 2-16,3 5-2 15,3-1 0-15,-1 2 0 16,3 2 0-16,1-1 2 15,6-1-2-15,-1-2-1 16,3-6 2-16,4-3-2 16,0-5 2-16,0-4 0 15,0-1 0-15,4-2-3 16,13-1 1-16,-3 1 1 16,5 0 2-16,4-2 0 0,-5-2 0 15,5 0-1-15,-9-4 0 16,3-2 0-16,-3-1-1 15,-1-1 1-15,-3-2 0 16,3 0-1-16,3 0 1 16,-3 0 1-16,-1-5 4 15,0-3-5-15,1-4 1 16,-1-2 3-16,7-6 1 16,-1-3-2-16,1-1-3 15,4-5 2-15,-5 4-1 16,-1 1-2-16,-9 4 1 15,2 6-2-15,-10 5 4 16,0 4 0-16,0 1-2 0,0 2 0 16,0 2-1-1,0 0 1-15,0 0 3 0,0 0-2 16,0 0-2-16,0 0-3 16,0 0-12-16,0 0-10 15,-4 3 11-15,-2 4 8 16,-2-1-1-16,4-1-6 15,-2 0-8-15,-1-3-2 16,7 1-20-16,-6-3-4 16,6 2-7-16,0 1-26 15,-4-1 10-15,2 3-6 16,-4-1-13-16,-7-1-51 0</inkml:trace>
  <inkml:trace contextRef="#ctx0" brushRef="#br0" timeOffset="32047.1">20297 8894 382 0,'0'0'143'0,"0"0"-46"15,0 0 10-15,0 0-65 16,0 0-36-16,-13 91 14 16,13-47 10-16,0 5-11 0,13 4 1 15,-1-3 5-15,5 2 0 16,-5-5-10-16,0 1-1 15,1-3-10-15,-5-2 6 16,-4-7 0-16,2-7-7 16,-6-9-1-16,0-8-3 15,0-5 3-15,0-4-4 16,7-3 0-16,-7 0-19 16,0 0-12-16,0-9 13 15,0-13-96-15,0-6-47 16,-7-10 54-16,1-5-31 15,2-2-74-15</inkml:trace>
  <inkml:trace contextRef="#ctx0" brushRef="#br0" timeOffset="32319.1">20350 8985 44 0,'0'0'357'0,"0"0"-259"16,0 0 34-16,0 0 9 15,0 0-51-15,0 0-56 16,-4-35-30-16,17 61 5 15,3 9 28-15,3 10-16 16,-3 1-15-16,-1 3 5 16,-3-2-11-16,-1-1 3 15,-9-3-1-15,2 1-2 16,-2-6 0-16,-2-2-4 16,0-10-14-16,0-6-37 0,0-6-21 15,-8-7-50-15,-9-3-12 16,3-4-21-16,-3 0-141 15</inkml:trace>
  <inkml:trace contextRef="#ctx0" brushRef="#br0" timeOffset="32604.66">20206 9439 540 0,'0'0'110'15,"0"0"-38"-15,0 0-22 16,0 0-37-16,0 0 26 15,0 0-26-15,78 64 18 16,-43-58 17-16,-4-3-28 16,0-3-6-16,5 0-11 0,-12 0 12 15,1 0-9-15,-6-3 0 16,-3-1-5-16,-3 0 2 16,-5 1-2-16,-2 3 3 15,-6-2-4-15,4 0 1 16,2-4-1-16,3-7 0 15,7-10-1-15,3-9 1 16,4-8-30-16,-5-3-65 16,-3 0-139-16,-5 2-145 15</inkml:trace>
  <inkml:trace contextRef="#ctx0" brushRef="#br0" timeOffset="33996.86">19848 6475 256 0,'0'0'51'0,"0"0"5"16,0 0 14-16,0 0-24 15,0 0-12-15,0 0 12 16,0 0 6-16,0 0 11 0,0 0 13 16,0 0-1-1,0 0-31-15,0 0-2 0,0 0-12 16,0 0 4-16,0 0-11 16,0 0-1-16,0 0-2 15,0-2 6-15,0-5 5 16,0-4-31-16,0-4-2 15,4-8 2-15,2-5-2 16,7-4 6-16,1-7-10 16,3 4 10-16,1 2-4 15,11-2 7-15,-4 6 5 16,0-1-12-16,6 3-2 0,4 3 2 16,-2 1 0-1,2 1 2-15,3 5-2 0,-3 4 2 16,-6 4-2-16,2 4-2 15,-7 5 1-15,-1 0-1 16,2 0 2-16,-6 9-2 16,-1 3-2-16,5 4 8 15,-2 0-7-15,-3-1 6 16,1-2-1-16,-3-2-1 16,-3-4 0-16,-3-1 0 15,-4-4-1-15,0 1 0 16,-6-1 0-16,0-2-5 15,0 0-13-15,0 0-7 16,0 0-16-16,0 0-15 16,0 0-39-16,0 0-64 0,0-2-64 15,-12-12-232-15</inkml:trace>
  <inkml:trace contextRef="#ctx0" brushRef="#br0" timeOffset="34297.81">20412 5915 594 0,'0'0'202'0,"0"0"-87"15,0 0-62-15,0 0-53 16,0 0-10-16,0 0 10 16,42 48 2-16,-17-20 1 0,3-1-2 15,-7-2 1-15,2-2-1 16,-5-5 2-16,-11-2 0 15,-1-7-3-15,-6-3 5 16,0-2 1-16,0 0 6 16,0 2 5-16,-23 4 16 15,-8 3 0-15,4 1-26 16,-2 0-5-16,-2 6-4 16,2 4 0-16,-2 3-9 15,7-1-32-15,7 0-27 16,5-5-84-16,10-8-108 15,2-12-70-15</inkml:trace>
  <inkml:trace contextRef="#ctx0" brushRef="#br0" timeOffset="36693.08">20867 6462 235 0,'0'0'160'16,"0"0"-83"-16,0 0 14 15,0 0 3-15,0 0-47 0,0 0-19 16,0 2-4-16,0-2-1 15,0 0-7-15,0 0-7 16,0 0 9-16,0 0-1 16,4 0 1-16,-4 0-18 15,9 0 0-15,1 0 0 16,11-3 43-16,1-10-15 16,13-6-9-16,-4-6-7 15,0-4-9-15,7-1 3 16,-9 2-6-16,-11 1 3 15,1 3-1-15,-9 5 0 16,-2 2 2-16,-3 7-1 16,-5 7 10-16,0 1 12 0,0 2 8 15,0 0-12-15,0 0-14 16,0 0-7-16,0 0-1 16,0 0-10-16,0 2-4 15,0 12-5-15,0 6 16 16,0 2 4-16,0 1 0 15,0-2 0-15,0-2 0 16,2-4-1-16,2-4 0 16,-2-4-3-16,4-4-3 15,-2-2 4-15,-2-1 1 16,-2 0 0-16,0 0-1 16,6 0 1-16,5-4 2 0,1-11 13 15,1-6 7 1,15-5-12-16,-9 1-1 0,0 0-4 15,-5 3 2-15,-4 7-1 16,1 2-1-16,-5 4 2 16,-4 4-3-16,2 2 10 15,-4 2-5-15,0-1 5 16,0 2-2-16,0 0-1 16,0 0-8-16,0 0-1 15,0 0-3-15,0 0-5 16,0 0 8-16,0 0-9 15,0 0 8-15,0 0-4 16,0 0 3-16,0 0 0 0,0 0 0 16,0 0 1-16,2 6-4 15,2 3 4-15,3 7 2 16,-1 8 0-16,0 7 1 16,0 7 4-16,0 2-4 15,-4-4 4-15,-2 0-6 16,5-4 1-16,-3-2-1 15,-2-4 0-15,0-8 5 16,0-6-5-16,0-6 4 16,0-5 3-16,0-1 5 15,0 0 3-15,0 0 2 16,0 0 0-16,0 0-5 0,0 0 3 16,0 0-10-16,0 0 6 15,0 0-8-15,0 0 5 16,0 0-5-16,0 0 0 15,0 0 0-15,0 0-1 16,0 0-4-16,0 0 3 16,0 0-1-16,0 0 0 15,0 0 3-15,0 0-2 16,0 0 0-16,0 0-1 16,0 0 0-16,0 0 2 15,0 0 0-15,0 0-4 16,0 0 3-16,0 0-2 15,0 0 1-15,0 0 0 16,0 0 0-16,0 0 0 16,0 0-1-16,0 0 2 0,0 0-1 15,0 0 2-15,0 0 2 16,0 0-1-16,0 0 5 16,0 0-6-16,0 0-1 15,0 0 0-15,0 0 1 16,0 0-4-16,0 0 5 15,0 0-4-15,0 0 1 16,0 0 0-16,0 0 0 16,0 0 0-16,0 0 3 15,0 0-2-15,0 0 0 0,0 0 1 16,0 0 4 0,0 0-4-16,0 0 6 0,0 0-4 15,0 0 6-15,0 0-3 16,0 0 1-16,0 0 4 15,0 0 2-15,0 0-3 16,0 0-8-16,0 0 3 16,0 0-6-16,0 0-1 15,0 0 1-15,0 0 0 16,0 0 0-16,0 0-2 16,0 0 0-16,0 0 2 15,0 0-1-15,0 0 2 16,0 0-1-16,0 0 1 15,0 0 2-15,0 0-3 16,0 0 0-16,0 0 2 16,0 0-2-16,0 0 0 15,0 0 1-15,0 0-5 0,0 0 2 16,0 0 2-16,0 0-11 16,0 0-21-16,0 0-30 15,0 0-47-15,0 0-32 16,0 0-56-16,0 0-221 15</inkml:trace>
  <inkml:trace contextRef="#ctx0" brushRef="#br0" timeOffset="37116.83">21642 6491 485 0,'0'0'216'0,"0"0"-71"16,0 0-43-16,0 0-46 0,0 0-32 15,0 0-15-15,0 14-9 16,0-6-6-16,0 2 6 16,0 4 2-16,2 3 3 15,-2-2-2-15,0 1 0 16,0-2 4-16,0-4-7 15,0 0 2-15,0 0-1 16,0 1-2-16,-8-1-20 16,2-4-34-16,0-5-71 15,-1-1-130-15,1-3-167 16</inkml:trace>
  <inkml:trace contextRef="#ctx0" brushRef="#br0" timeOffset="38271.89">21990 6348 161 0,'0'0'102'16,"0"0"-41"-16,0 0 5 15,0 0 5-15,0 0-10 16,0 0 11-16,0 0 21 16,0 0-4-16,0 0-13 0,0 0-28 15,0 0-22-15,0 2-26 16,0 13-25-16,6 6 25 15,6 7 8-15,-2 1-2 16,-1-1-2-16,-5-4-2 16,-2-1-1-16,-2-7 6 15,0-2-6-15,0-5 0 16,-2-1 5-16,-11-2-3 16,-5-3 8-16,-7-3-6 15,-4 0 7-15,11-2-6 16,-1-15 12-16,0-6 5 15,7-6-14-15,2-1 4 16,3 4-7-16,7 3-1 0,0 8-5 16,0 3-2-1,7 4 0-15,11 2 1 0,5 2 1 16,8 0-1-16,-2 2 2 16,8 1 2-16,-10 1 11 15,6 0-7-15,-8 0-2 16,2-2-1-16,-5 1 0 15,-3 0-4-15,-7-1 1 16,-1 2 0-16,-9 0 0 16,-2 0 0-16,0 0 2 15,0 0 4-15,0 0-7 16,0 0 0-16,0 0-35 16,0 0-40-16,0 0-83 15,0 0-148-15,0-7-160 0</inkml:trace>
  <inkml:trace contextRef="#ctx0" brushRef="#br0" timeOffset="38985.37">22279 6162 495 0,'0'0'231'16,"0"0"-88"-16,0 0-49 15,0 0-76-15,0 0-6 16,0 0-12-16,54-19 2 16,-30 19 0-16,-5 0-2 0,-4 0 1 15,-3 0-1-15,-8 3-2 16,2 3 2-16,-6 1 0 16,0 0 0-16,0 3 1 15,0 1-1-15,-10-1 1 16,-2-2 7-16,-1-1-8 15,1-2 4-15,10-2-2 16,-2-3 7-16,4 1 8 16,0-1-8-16,0 0-9 15,0 0-2-15,0 0-2 16,0 0-4-16,0 0 3 16,4 0-3-16,8 0 8 0,0 0 25 15,3 0-2-15,2 0-7 16,-7 0-3-16,2 0-6 15,-6 0-5-15,-3 0 3 16,1 0-3-16,-4 0 3 16,0 0-5-16,2 0 9 15,-2 0-5-15,4 0-4 16,2 0 1-16,-4 0-1 16,4 0 0-16,-2 0 1 15,-1 0 0-15,-3 0 0 16,0 0 8-16,4 0 1 15,-4 0 4-15,0 0-6 16,0 0-3-16,0 0 0 0,0 0-4 16,0 0-1-1,0 0 1-15,0 0-2 0,0 0 1 16,0 0 0-16,0 0 0 16,0 0 0-16,0 0 0 15,0 0 0-15,0 0 0 16,0 0 1-16,0 0-2 15,0 0 2-15,0 0-2 16,0 0-4-16,0 0-27 16,0 0-43-16,0 0-16 15,0 4-50-15,-4-2-175 16,-5-1-133-16</inkml:trace>
  <inkml:trace contextRef="#ctx0" brushRef="#br0" timeOffset="39675.46">20995 6736 307 0,'0'0'116'0,"0"0"-4"16,0 0 26-16,0 0-14 15,0 0-75-15,0 0-27 16,-18-7-22-16,36 7-18 15,7 0 18-15,16 1 31 16,7 5-6-16,2 0 4 0,-3-1-6 16,9 0-13-16,2-4-6 15,-7 0 3-15,-3-1-6 16,-11 0-1-16,-12 0-2 16,-8 0-28-16,-11 0-34 15,-6 0-44-15,0 0-15 16,-25 0-17-16,-10 5-64 15,-9 2-98-15</inkml:trace>
  <inkml:trace contextRef="#ctx0" brushRef="#br0" timeOffset="39895.16">21115 6858 328 0,'0'0'144'0,"0"0"-21"15,0 0 23-15,0 0-43 0,0 0-51 16,0 0-8-16,-4 0-28 15,8 0-16-15,13 0 0 16,8 0 2-16,12 0 4 16,10 0 5-16,9 0-9 15,0 0-2-15,4-3-29 16,-4-2-85-16,-11-3-155 16</inkml:trace>
  <inkml:trace contextRef="#ctx0" brushRef="#br0" timeOffset="40394.83">21832 6795 243 0,'0'0'173'0,"0"0"-57"16,0 0 3-16,0 0-1 15,0 0-62-15,0 0-37 16,-18 5-19-16,36-5 6 16,11 0 14-16,13 0 9 15,1 0 9-15,5 0-11 16,-5-2 3-16,11-2-20 15,-11 0 2-15,1-2-12 16,-9 4 2-16,-10-3 2 0,-9 2-1 16,-8 2-6-16,-3 1 3 15,-5 0-13-15,0 0-11 16,0 0-13-16,-5 0-20 16,-15 1-97-16,-13 9-58 15,2 0-34-15</inkml:trace>
  <inkml:trace contextRef="#ctx0" brushRef="#br0" timeOffset="40769.51">21839 6887 565 0,'0'0'121'0,"0"0"-13"16,0 0-21-16,0 0-61 15,0 0-26-15,0 0 32 16,70 3 2-16,-39-3-20 16,4 0 21-16,-4 0 4 15,0 0-19-15,0 0-11 16,-8 0-6-16,2 0 4 16,-7 0-6-16,7 0 3 15,-8-2-4-15,-3 1 6 16,-4 0-5-16,-3 1 0 15,-5-2 0-15,-2 2-1 16,4 0 0-16,-2 0 0 16,-2 0-2-16,4 0 2 0,-2-1-8 15,2 1-14 1,-4 0-5-16,6 0-7 0,1 0-19 16,-3-1-60-16,-4-4-135 15,0 0-96-15</inkml:trace>
  <inkml:trace contextRef="#ctx0" brushRef="#br0" timeOffset="42446.53">23062 6407 222 0,'0'0'559'15,"0"0"-410"-15,0 0-90 16,0 0-21-16,0 0-38 16,0 0-15-16,-18 84 15 15,18-41 7-15,0-5-5 16,0-8-4-16,0-10 5 0,0-6 0 16,0-7-3-1,0-7-4-15,0 0-3 0,0 0-9 16,0-11 13-16,0-17-2 15,6-11-29-15,0-7 32 16,13-2 2-16,4 4 7 16,-5 9 14-16,1 11-14 15,-1 11-7-15,-1 8 6 16,1 3 3-16,3 2-3 16,-2 4-4-16,-7 17-2 15,3 6 2-15,-9 5 2 16,-6 1 0-16,-4 1 0 15,-21-1 2-15,-10-4-5 16,-9-3 8-16,-3-5-6 16,3-6 3-16,13-4-6 0,9-7 3 15,9-2-1-15,13-2 0 16,0 0-2-16,0 0-18 16,6 0-13-16,17 0 25 15,2 0 1-15,0 0 5 16,-9 4 0-16,-9 9-4 15,-7 7 3-15,0 7 1 16,-11 2 4-16,-14-2 5 16,1-3-7-16,7-6 2 15,5-8-1-15,5-3 0 16,7-3-3-16,0 1-2 16,11 0-1-16,14 0 3 0,10-3 0 15,2-2 0-15,6 0 0 16,1-7-20-16,3-11-20 15,-5-6-149-15,-9-7-97 16</inkml:trace>
  <inkml:trace contextRef="#ctx0" brushRef="#br0" timeOffset="42780.46">23554 6333 532 0,'0'0'422'15,"0"0"-390"-15,0 0-26 16,0 0-3-16,0 0-2 0,-18 84-1 16,5-54 6-16,7-9-6 15,0-6-4-15,2-7-31 16,4-7-25-16,0-1-1 16,0 0 0-16,0-16 41 15,0-8-82-15,0-5 64 16,10-5 38-16,-4 2 27 15,7 2 20-15,-1 9 56 16,1 6-81-16,3 8-20 16,3 6 3-16,-1 1-5 15,11 8-9-15,-4 15 9 16,-4 7 0-16,-5-1-8 0,-3 0-52 16,-9-2-63-1,-4-4 2-15,-23-3-39 0,-18-3-83 16</inkml:trace>
  <inkml:trace contextRef="#ctx0" brushRef="#br0" timeOffset="43169.61">23455 6534 170 0,'0'0'200'0,"0"0"-52"16,0 0 46-16,0 0-24 15,0 0-170-15,0 0 23 16,31 3-23-16,41-3 37 16,7-4-30-16,-5 0 2 15,1-2-8-15,-15 3-1 16,-19 2-49-16,-12 1-42 15,-27 0-77-15,-2 0 3 16,-31 7 85-16,-6 7 44 16,-11 1 36-16,7-1 19 0,8-1 75 15,6-4 18-15,15-5-6 16,10-1-22-16,2 0-44 16,0 1-37-16,0 4 0 15,0 4 28-15,6-1 10 16,0 1-7-16,-4 4-9 15,2 1-6-15,2 7 4 16,-6 4-5-16,0 1 1 16,0-1-14-16,0-7-3 15,0-7 0-15,0-6-2 16,0-2 0-16,0-3-2 16,0-2-18-16,0 2-30 0,0-1-29 15,0 0-42-15,0 1-39 16,0-1 5-16,0-2-65 15</inkml:trace>
  <inkml:trace contextRef="#ctx0" brushRef="#br0" timeOffset="47234.68">17033 8949 260 0,'0'0'149'0,"0"0"-37"15,0 0-13-15,0 0-16 16,0 0-39-16,0 0-30 15,0 0-4-15,0 3-3 0,2-2-7 16,2 2 0-16,2 0-9 16,0 1 8-16,13 2-2 15,-3-1 3-15,5-1-2 16,2-1 2-16,2-3 8 16,-1 0-4-16,-1 0 2 15,-4-7-2-15,-1-11 0 16,7-11 7-16,-2-3 8 15,-2-2-13-15,-5 3-4 16,-3 4 0-16,-1 1-2 16,-6-4 5-16,-6 2-3 15,0-5 5-15,0-1 11 16,0 2-4-16,-6-2-14 16,-6 3 17-16,-1 6-10 15,7 1-5-15,-4 4 27 0,-3 1-13 16,5 5-8-16,-4 2 8 15,-1 1 3-15,-3 1 9 16,3 1-24-16,1 2-3 16,-1 0 3-16,3 2 1 15,2 3-4-15,2 0 2 16,-1 1 0-16,3 1 3 16,-2 0-2-16,0 0 1 15,0 0-1-15,-1 0-3 16,-3 0-1-16,-2 0 1 15,-1 1-4-15,-1 3 4 16,1 1-2-16,3-1 2 0,-2-1 0 16,6 1 0-16,-5-2-1 15,3 0 2-15,-2 1-2 16,3 0 7-16,-1 0-1 16,2-2 11-16,0 1-7 15,-1 1-8-15,3-3-2 16,2 4 0-16,-4 6-2 15,-4 4-4-15,-3 3 2 16,7 4 2-16,-4 0 1 16,-3 5 0-16,5 1 0 15,2 2 0-15,0 5 1 16,2-6-4-16,4 3 4 16,0 3-3-16,0-9 0 0,0 1-1 15,6-4 3 1,4-3-1-16,-2-1 2 0,3-3 0 15,-3-2-1-15,2-3-6 16,3-1 7-16,-1 1 0 16,1-2 0-16,-3-1 1 15,-2-2-2-15,-2-1 1 16,1-2-1-16,-1-1 1 16,-2 1 0-16,4-1 0 15,-4 1 1-15,9-2 1 16,-7 1 0-16,4-1-1 15,-4 1 0-15,7 1-2 0,-5-2 2 16,2 3 1-16,-1-3-2 16,1 1 2-1,-4 1-2-15,-6-2 0 0,0 0 2 16,6 0-2-16,-6 0 6 16,0 0-4-16,0 0 2 15,0 0-3-15,0 0 2 16,0 0-3-16,0 0 0 15,0 0-3-15,0 0-1 16,0 0-1-16,0 0-16 16,0 0-18-16,0 0-46 15,7 0-45-15,-1-6-90 16,-6-6 5-16</inkml:trace>
  <inkml:trace contextRef="#ctx0" brushRef="#br0" timeOffset="47737.63">17099 9029 400 0,'0'0'217'15,"0"0"-87"-15,0 0-40 16,0 0-43-16,0 0-41 15,0 0-6-15,8 72 0 16,-2-22 12-16,1 6 3 16,-1 7 4-16,-2 4-5 15,2-5 6-15,0-5-11 16,0-7-3-16,1-12 0 16,-1-7-3-16,-2-8-1 0,-2-9-2 15,-2-5 1-15,4-4-1 16,-4-2 0-16,0-3-7 15,0 0-24-15,0 0-7 16,0-22-17-16,0-11-136 16,-4-13-64-16,4-6 47 15</inkml:trace>
  <inkml:trace contextRef="#ctx0" brushRef="#br0" timeOffset="48008.61">17215 9066 508 0,'0'0'196'0,"0"0"-32"0,0 0-70 16,0 0-44-16,0 0-49 16,0 0-1-16,0 45-12 15,6-4 12-15,0 10 2 16,6 2-1-16,-5 2 1 16,3 2 0-16,-10-4 4 15,6-6-6-15,-6-12 4 16,2-10-4-16,-2-8 1 15,0-7-3-15,0-5 2 16,0-2-2-16,0-3-19 16,0 0-11-16,0 0-2 15,-12-13-39-15,-7-17-104 16,-4-12-18-16,-1-8-32 0</inkml:trace>
  <inkml:trace contextRef="#ctx0" brushRef="#br0" timeOffset="48196.57">17120 9095 159 0,'0'0'307'16,"0"0"-159"-16,0 0 24 16,0 0-45-16,0 0-69 15,0 0-46-15,-27 9-11 16,8 24-1-16,-8 6 1 16,7-1-1-16,-3-4 0 15,8-8 0-15,5-10-28 16,-2-9-9-16,12-7-54 0,0-8-48 15,0-22 3 1,12-12-93-16,0-9-90 0</inkml:trace>
  <inkml:trace contextRef="#ctx0" brushRef="#br0" timeOffset="48411.87">17047 8950 363 0,'0'0'195'0,"0"0"-57"15,0 0-78-15,0 0-51 16,0 0 1-16,0 0-7 15,77 38 17-15,-40-18 19 16,4 2 18-16,-4 0-39 16,5 0-11-16,-3-2-2 15,-6-3-3-15,-6-4 2 16,-8-5-4-16,-9-3-1 16,-4-4 0-16,-4-1-21 0,-2 0-36 15,0 0-34 1,0 0-78-16,-6 4-141 0</inkml:trace>
  <inkml:trace contextRef="#ctx0" brushRef="#br0" timeOffset="49052.51">17058 9875 710 0,'0'0'211'16,"0"0"-105"-16,0 0-34 15,0 0-59-15,0 0-13 16,0 0-21-16,-11 22-14 16,22 2 35-16,5 4 0 15,-10 4-21-15,-6 1-10 16,-16-4-6-16,-7 0 10 0,-2-8 0 16,4-8 20-1,5-9-8-15,4-4 8 0,12 0 0 16,0-10-36-16,18-8 39 15,7-4 4-15,4 5 0 16,-4 6 0-16,-3 7-2 16,-9 4-5-16,-7 0 4 15,-6 0 3-15,0 2 22 16,0 16 12-16,-10 6-5 16,-9 7-16-16,1-4-10 15,1-8 2-15,9-4-5 16,2-10 0-16,6-5-13 0,0 0-36 15,0 0-41 1,0 0 27-16,8-7 40 0,4 1 23 16,-1 1 4-16,-5 0 14 15,4 4 7-15,-4 0-3 16,0 1-21-16,3 0 4 16,3 0-5-16,5 0 1 15,1 2 4-15,-5 0-5 16,9-2-66-16,-7-4-87 15,-5-15-59-15</inkml:trace>
  <inkml:trace contextRef="#ctx0" brushRef="#br0" timeOffset="49335.83">17233 9927 415 0,'0'0'291'16,"0"0"-129"-16,0 0-94 0,0 0-57 15,0 0-7-15,0 0-4 16,13 101 8-16,-3-69-7 15,-4-2-1-15,2-6 0 16,-1-8-1-16,-3-9 0 16,-2-5-4-16,2-2-12 15,-4 0 11-15,0-12 2 16,0-12-1-16,0-4 5 16,0 1-3-16,0 4 5 15,2 9-3-15,4 3 1 16,11 7-8-16,-5 1 3 15,13 3-21-15,-6 0-38 0,-1 6-60 16,-5 12-13-16,-9 4-34 16,-4 5-14-16</inkml:trace>
  <inkml:trace contextRef="#ctx0" brushRef="#br0" timeOffset="49686.42">17215 10299 269 0,'0'0'160'15,"0"0"13"-15,0 0 0 16,0 0-173-16,0 0 13 15,0 0-1-15,68-47 8 16,-31 25-2-16,-4 6-17 16,-14 9-2-16,-7 5-2 15,-12 2-3-15,0 0 6 16,0 12 14-16,-4 13 13 0,-10 5 3 16,-9 4-14-1,4-6-10-15,9-8-4 0,2-7-2 16,3-7 0-16,5-6-25 15,0 0-31-15,0 0-14 16,0-13 9-16,11-4 61 16,-3 1 19-16,2 3-13 15,-3 8-4-15,-7 5 5 16,6 0 1-16,4 0-8 16,-4 4 1-16,7 7 6 15,-1 3 6-15,1-1-11 16,1-4-2-16,-4-6-2 15,13-3-41-15,-11-2-87 16,1-19-69-16</inkml:trace>
  <inkml:trace contextRef="#ctx0" brushRef="#br0" timeOffset="49943.33">17502 9829 660 0,'0'0'218'16,"0"0"-143"-16,0 0-53 15,0 0-22-15,0 0-9 16,0 0 9-16,10 96 5 16,-4-72-4-16,7-10-2 15,-3-4-1-15,-4-7-5 16,-4-3-16-16,3 0 1 16,3 0 7-16,8-16 15 0,3-3 17 15,0-4-17-15,3 5-17 16,-1 6-69-16,-9 8-64 15,-1 4-18-15,-11 6 6 16,0 16 21-16</inkml:trace>
  <inkml:trace contextRef="#ctx0" brushRef="#br0" timeOffset="50204.48">17585 10050 257 0,'0'0'144'16,"0"0"48"-16,0 0-41 16,0 0-57-16,0 0-94 15,0 0-8-15,-25 56 8 16,56-56 3-16,-6-9-3 15,6-3-7-15,-9 2-16 16,-9 4-47-16,-7 6 11 16,-6 0-4-16,0 10 63 0,-6 14 25 15,-7 5-12-15,1 0 23 16,6-2 1-16,2-5-15 16,4-4 5-16,4-1-5 15,8-4-11-15,7-6-1 16,-1-4-10-16,5-3-6 15,2-13-10-15,2-18-14 16,2-10-59-16,-7-5-96 16,-3-2-106-16</inkml:trace>
  <inkml:trace contextRef="#ctx0" brushRef="#br0" timeOffset="50445.67">17798 9862 669 0,'0'0'139'16,"0"0"-57"-16,0 0-82 15,0 0 11-15,0 0-11 16,97-68 11-16,-60 58-11 16,-2 10 0-16,-10 0-13 15,-7 7 5-15,-5 17 8 16,-9 6 3-16,-4 6 2 16,0 1-3-16,-10-3-2 15,-3-7-2-15,7-10-27 16,4-10-58-16,2-7-74 15,0 0-41-15,0-14-129 0</inkml:trace>
  <inkml:trace contextRef="#ctx0" brushRef="#br0" timeOffset="50716.76">18027 9887 395 0,'0'0'178'16,"0"0"-55"-16,0 0-52 16,0 0-61-16,0 0-10 15,0 0-1-15,87-88-7 16,-64 69-31-16,-5-4-25 15,-5 4-25-15,-1-3-22 16,-8 5-20-16,-4 2 55 16,0 2 76-16,0 5 66 15,-4 2 58-15,4 6-3 16,-6 0-3-16,6 0-12 16,0 0-63-16,0 0-40 0,0 7-3 15,0 14-9 1,6 10 9-16,6 8 0 0,-1 2-1 15,1 2-41-15,-4-7-71 16,-4 0-27-16,-4-9-63 16</inkml:trace>
  <inkml:trace contextRef="#ctx0" brushRef="#br0" timeOffset="52134.24">18151 10010 350 0,'0'0'374'0,"0"0"-305"15,0 0-16-15,0 0-18 0,-27 90-17 16,17-56-2 0,4-2-3-16,-3-3-5 0,-1-8-8 15,8-10 0-15,-2-7-1 16,4-4-43-16,0-4-11 16,0-24-47-16,0-12-36 15,10-1 66-15,-2 5 22 16,5 11 50-16,-9 16 11 15,2 6 53-15,-6 3 16 16,0 0 22-16,2 0-36 16,2 0-44-16,5 7-15 15,1 4 24-15,9 2-18 16,-1-2-1-16,1-1 12 0,-3-2-2 16,-3-3-4-16,-7-3-3 15,0-1 1-15,-4 0-4 16,-2 1 3-16,4-2-6 15,-4 1-3-15,0 0 4 16,6 1-8-16,-6-1 4 16,7 1-6-16,-7-2 4 15,0 0-3-15,0 0 7 16,0 0-8-16,0 0 4 16,0 1-3-16,0-1 3 15,0 0-1-15,0 1 5 16,0-1 0-16,0 0-6 0,0 0 2 15,0 0-3 1,0 0 4-16,0 0-5 0,0 0 3 16,0 0-2-16,0 0 0 15,0 0 5-15,0 0 5 16,0 0 9-16,0 0-10 16,0 0 1-16,0 0-8 15,0 0 6-15,0 0-8 16,0 0 3-16,0 0-1 15,0 0-2-15,0 0 2 16,0 0-2-16,6 0 2 16,-6 0-2-16,0 0 1 15,0 0-2-15,0 0 5 16,0 0-2-16,0 0 1 16,0 0 4-16,0 0-7 0,0 0-1 15,0 0-3-15,0 0 1 16,4 0 2-16,-2 0-1 15,2 0 1-15,-2 0 0 16,2 0-1-16,-2 2 6 16,-2-1-10-16,7 2 7 15,-3-2-3-15,2 1 1 16,-4-2 0-16,2 0 0 16,-4 1 3-16,0-1-3 15,0 2 1-15,0-2 2 16,0 0 1-16,2 0 0 15,-2 0-3-15,0 0-1 0,0 0 0 16,0 0-1-16,0 0 0 16,0 0 1-16,0 0 1 15,0 0 0-15,0 0 3 16,0 0-4-16,0 0 2 16,0 0-1-16,0 0 3 15,0 0-2-15,0 0 5 16,4 0 3-16,-4 0-8 15,0 0 5-15,0 0-5 16,0 0 6-16,0 0 0 16,0 0 4-16,0 0-4 15,0 0 4-15,0 0-4 16,0 0 1-16,0 0 3 0,0 0-5 16,0 0 2-1,0 0-8-15,0 0-1 0,0 0 1 16,0 0-1-16,0 0 1 15,0 0 0-15,0 0-1 16,0 0 1-16,0 0 1 16,0 0-1-16,0 0-1 15,0 0 2-15,0 0-2 16,0 0 1-16,0 0-1 16,0 0 0-16,0 0 0 15,0 0 0-15,0 0 2 16,0 0-5-16,0 0 5 15,0 0-3-15,0 0 1 16,0 0-1-16,0 0 0 0,0 0 1 16,0 0 0-16,0 0 0 15,0 0-1-15,0 0 2 16,0 0-3-16,0 0 4 16,0 0-4-16,0 0 3 15,0 0-1-15,0 0 0 16,0 0 0-16,0 0-2 15,0 0 1-15,0 0 0 16,0 0-8-16,0 0-12 16,0 0-16-16,0 0-19 15,0 0-27-15,0 0-22 16,0-2-56-16,-4-8-242 16</inkml:trace>
  <inkml:trace contextRef="#ctx0" brushRef="#br0" timeOffset="80432.03">3907 7040 159 0,'0'0'102'16,"0"0"-39"-16,0 0-3 15,0 0-7-15,0 0-15 16,0 0-8-16,0 0 13 0,0-3 4 16,0 3-19-16,0 0-10 15,0 0-11-15,0 0-7 16,0 0 1-16,0 0-2 15,0 0-2-15,0 0 1 16,0 0-5-16,0 0 3 16,0 0-5-16,0 0 9 15,0 0 5-15,0 0 10 16,0 0 29-16,2 0-1 16,-2 0-17-16,4 0-22 15,-4 0-2-15,2-7 7 16,2-1-5-16,-2 1-4 15,-2 3-6-15,0 3 2 0,0 1-16 16,0 0-10-16,0 0-1 16,0 0 3-16,0 0 11 15,0 0 3-15,0 0 10 16,0 0-1-16,0 0 2 16,0 0 3-16,0 0 0 15,0 0 3-15,0 0 4 16,0 0 2-16,0 0 17 15,0 0 5-15,0 0-13 16,0 0-18-16,0-5 0 16,4 1-5-16,-4 0 4 15,7 1-10-15,-7 3-2 0,0 0-13 16,0 0-7-16,0 0 21 16,0 0-9-16,0 4 5 15,0 5 16-15,0-2 3 16,0-3 5-16,0-2 14 15,0-2 18-15,0 0 3 16,0 0-5-16,0 0-6 16,0 0-14-16,0 0-18 15,0 0-2-15,0 0 0 16,0 0-2-16,0 0-8 16,0 0-25-16,0 2-43 15,0 4-42-15,0 4 4 16,0-1 2-16,0-6-50 15</inkml:trace>
  <inkml:trace contextRef="#ctx0" brushRef="#br0" timeOffset="84676.03">7105 7604 138 0,'0'0'193'0,"0"0"-155"16,0 0-20-16,0 0-10 15,0 0 5-15,0 0 5 16,22-14 35-16,-22 12 17 16,0 2-4-16,0 0-37 15,0-1 6-15,0 0 2 16,0 1-7-16,0-2 5 16,0 2-8-16,0 0-13 15,0 0-5-15,0-1 0 16,0 1 1-16,0 0 3 15,0 0-2-15,0 0 9 16,0 0-1-16,0 0 4 0,0 0-1 16,0 0-11-16,0 0-2 15,0 0-7-15,0 0-1 16,0-2 0-16,0 2-2 16,0 0-1-16,0 0-15 15,0 0-66-15,0 0-109 16,15-1-43-16,1-10 145 15,3-9-187-15</inkml:trace>
  <inkml:trace contextRef="#ctx0" brushRef="#br0" timeOffset="85507.99">8401 6870 396 0,'0'0'70'16,"0"0"-2"-16,0 0-44 15,0 0-24-15,0 0-9 16,0 0 6-16,0 0 3 16,0 0 1-16,0 0 7 15,0 0 13-15,0 0 4 0,0 0-18 16,0 2-5-1,0-2 1-15,0 1-3 0,0-1 3 16,0 0-3-16,0 0 0 16,0 0 2-16,0 0 0 15,0 0 0-15,0 0-2 16,0 0 0-16,0 0-2 16,0 0-12-16,0 0-9 15,0 0 8-15,0 0 10 16,0 0 0-16,2 0 2 15,-2 0 2-15,0 0 1 16,0 0 0-16,0 0-5 16,4 0-35-16,-2 0 7 15,4 0 2-15,0 0-17 0,0 0 0 16,1 0 0-16,3 0-21 16,-4 0-39-16</inkml:trace>
  <inkml:trace contextRef="#ctx0" brushRef="#br0" timeOffset="86145.27">8541 6794 339 0,'0'0'120'0,"0"0"-57"16,0 0 0-16,0 0-11 0,0 0-19 16,0 0-4-16,2 0-9 15,-2 0-1-15,0 0-7 16,0 0-8-16,-2 0-3 16,-8 0-2-16,2 0 0 15,-3 0 1-15,3 0 0 16,4 0 1-16,2 0-1 15,2 0-1-15,0 0-7 16,0 0-34-16,0 0-41 16,2 0 14-16,10 0 69 15,1-3 2-15,-1 0 1 16,-2 3-3-16,-3 0-2 0,-7 0-12 16,0 0-8-16,0 0 9 15,0 10 13-15,-11 4 7 16,-7 3-1-16,-3-3 1 15,4-4 3-15,5-4 8 16,0-5 30-16,5-1 22 16,7 0 7-16,0 0-25 15,0 0-46-15,0-12-6 16,7-3 0-16,-1 0-9 16,6 5 9-16,-12 6-14 15,6 4-14-15,-6 0 6 16,0 0-2-16,0 0 7 15,0 0 14-15,0 0 1 0,0 0 1 16,0 0 2-16,0 0-2 16,0 0-1-16,0 0-9 15,0 0-30-15,0 5 1 16,0 2 20-16,0 3-52 16,7 0-1-16,-1-4-41 15,-2-2-94-15</inkml:trace>
  <inkml:trace contextRef="#ctx0" brushRef="#br0" timeOffset="87427.96">7115 7641 248 0,'0'0'90'16,"0"0"-30"-16,0 0-50 15,0 0 11-15,0 0 2 16,0 0 7-16,14-26 12 15,-14 26-12-15,0 0-9 0,0 0-9 16,0 0 3-16,0 0-4 16,0 0-1-16,0 0 2 15,0 0 9-15,0 0 3 16,0 0 3-16,0 0 2 16,0 0-9-16,0 0 4 15,0-4 1-15,0-2-8 16,0-4-17-16,0-1 0 15,0-3 8-15,0 2-8 16,0-3 0-16,0 5-2 16,-2 6-2-16,2 1 2 15,0 3-2-15,0 0-8 0,0 0-1 16,0 0-5-16,0 0-9 16,0 0 12-16,0 0 0 15,0 0 3-15,0 0-4 16,0 0 7-16,0 0 7 15,0 0-3-15,0 0 5 16,0 0 1-16,0 0 5 16,0 0 3-16,-4 0 19 15,2 0 19-15,2 0 1 16,-4-3-30-16,2 0-15 16,2 2 1-16,-4 0-3 15,4 1 10-15,0 0-8 16,0 0-3-16,0 0-3 0,0 0-4 15,0 0 0-15,0 0-24 16,0 5-26-16,0 10-9 16,0 2 65-16,0 0 1 15,0-6 0-15,0-6 1 16,0-2-2-16,0-2 1 16,0-1 0-16,0 0 3 15,0 0 2-15,0 0 27 16,0 0 19-16,0 0-2 15,0 0-20-15,0 0-6 16,0 0-4-16,0 0-10 16,0 0-9-16,0 0-1 0,0 0-1 15,0 0-2 1,0 0-7-16,0 0-12 0,0 0-15 16,0 0-13-16,0 0-10 15,4 3-13-15,2 3 17 16,2-1 26-16,5-2-80 15,3-3-40-15</inkml:trace>
  <inkml:trace contextRef="#ctx0" brushRef="#br0" timeOffset="92549.54">7061 7525 469 0,'0'0'94'15,"0"0"-16"-15,0 0-1 16,0 0-30-16,0 0-31 16,0 0-12-16,0 0-4 15,6 3-4-15,-6-1-21 16,7 4-95-16,-1 1-77 15,6-4 28-15</inkml:trace>
  <inkml:trace contextRef="#ctx0" brushRef="#br0" timeOffset="93309.92">8603 6821 285 0,'0'0'84'0,"0"0"-25"15,0 0-7-15,0 0-17 0,0 0-10 16,0 0 7-1,0-47 23-15,0 45 15 0,0 0 14 16,0 1-11-16,0 1-35 16,0 0-30-16,0-2-8 15,0 2-3-15,0 0-6 16,0 0-23-16,0 0-22 16,0 0-19-16,0 0-22 15,0 0-24-15,0 2-20 16,0 5 56-16,0-3-65 15</inkml:trace>
  <inkml:trace contextRef="#ctx0" brushRef="#br0" timeOffset="95422.62">7315 5959 366 0,'0'0'117'16,"0"0"-5"-16,0 0 30 15,0 0-50-15,0 0-58 16,0 0-34-16,0-19-10 16,0 19-8-16,2 0-28 15,9 7-39-15,3 7 81 16,3 5-1-16,-5-1-35 16,-6-1-75-16,1-2 7 15,-7 2-25-15,-7-2-57 0</inkml:trace>
  <inkml:trace contextRef="#ctx0" brushRef="#br0" timeOffset="95769.64">7183 6141 226 0,'0'0'117'0,"0"0"32"15,0 0-42-15,0 0-107 16,0 0-39-16,0 0 39 16,68-34 5-16,-22 16 15 15,-9 4-16-15,-12 5-4 16,0 6-8-16,-15 3-35 15,-10 6-25-15,0 25 4 16,-17 12 64-16,-14 11 26 16,-6 3-9-16,-4-7-11 0,16-6 7 15,2-15-3 1,11-10 3-16,10-11-13 0,2-5-2 16,0-3-9-16,14 0 11 15,11-3 5-15,4-16 31 16,2-9 38-16,-6-2-50 15,-9 3 8-15,-9 3-12 16,-1 9 10-16,-6 5 1 16,-6 3-11-16,-13 7-20 15,-10 0-25-15,-8 10-82 16,0 12 35-16,6 2 0 16,8-4-18-16,17-9-55 15</inkml:trace>
  <inkml:trace contextRef="#ctx0" brushRef="#br0" timeOffset="96236.4">7530 5963 483 0,'0'0'163'16,"0"0"-67"-16,0 0-42 15,0 0-34-15,0 0-20 16,0 0-7-16,-43 110 4 15,43-75-2-15,0-5-7 16,6-9 12-16,-2-7-1 16,-2-5 1-16,-2-7-21 15,0-2 19-15,0 0 2 0,0 0 10 16,4 0 9-16,-4 0 29 16,3-1-25-16,1-9 4 15,2-4-16-15,-4 0-8 16,4-3-3-16,4 1 0 15,3-2-20-15,-1 1 4 16,5 3-20-16,-9 4 0 16,-2 7 13-16,-6 3 12 15,0 0 7-15,0 0-10 16,0 0 7-16,0 6 5 16,4 20-16-16,-4 8 18 15,0 9 13-15,0 5-6 0,0-3-6 16,0-1-1-16,0-7 0 15,0-8-13-15,0-9-69 16,0-7-21-16,3-11 4 16,1-2-45-16,4-20-120 15</inkml:trace>
  <inkml:trace contextRef="#ctx0" brushRef="#br0" timeOffset="96519.39">7735 5990 101 0,'0'0'384'0,"0"0"-199"15,0 0-93-15,0 0-92 16,0 0-4-16,-19 72 4 16,9-27 6-16,-2-4-5 0,3-10-1 15,3-8-2 1,2-5-28-16,2-10-31 0,2-5-19 16,0-3 20-16,0 0 60 15,0-4 12-15,0-15 12 16,0-2-9-16,0 3-11 15,0 7 5-15,2 9 39 16,-2 2 4-16,0 0-52 16,6 0 0-16,0 0-62 15,7 5 4-15,3 5 21 16,-3-2 3-16,5-1-51 16,-5-4-8-16,-7-3-28 0,0 0-44 15</inkml:trace>
  <inkml:trace contextRef="#ctx0" brushRef="#br0" timeOffset="96875.38">7776 6101 114 0,'0'0'168'0,"0"0"-66"16,0 0-13-16,13-76-54 16,-5 66-21-16,2 6 4 15,-3 2-12-15,5 2-6 16,7 0-14-16,-1 0 2 16,-1 12 11-16,-5 7-7 15,-4 10-4-15,-4 4 5 16,3 7 6-16,-7-2-4 15,0-3-6-15,0-6 10 16,0-5 1-16,-7-9 7 16,1-7 1-16,2-5 2 15,4-3 18-15,0 0 20 0,0 0 15 16,0-8-16-16,10-6-18 16,3 0 1-16,6 0-28 15,-9 10-2-15,-4 4 0 16,-4 0-12-16,-2 0-11 15,0 0 4-15,0 8-13 16,0 12 32-16,0 6 3 16,0 3 9-16,0 2-12 15,-2-5-18-15,-2-2-46 16,2-5-9-16,2-10-49 16,0-9-66-16</inkml:trace>
  <inkml:trace contextRef="#ctx0" brushRef="#br0" timeOffset="97305.52">8008 5809 454 0,'0'0'24'0,"0"0"-24"15,0 0-4-15,0 0 4 16,0 0 2-16,0 0 1 15,74 98-3-15,-74-69-17 16,0 2-39-16,-14-4 21 16,-15-5-21-16,-2-6 24 15,8-9 32-15,2-6 4 16,9-1 53-16,8 0 55 0,4 0-24 16,0 0-88-16,23-10 0 15,1-2 5-15,12 1-5 16,-16 4 0-16,-3 7-8 15,-5 0-2-15,-12 18 7 16,0 11 3-16,-4 11 11 16,-15 4 29-16,-5 0-26 15,-1-8-12-15,12-7-2 16,1-11-1-16,6-10-27 16,6-5-16-16,0-3-28 15,0 0 18-15,0-15 13 16,14-9 25-16,3-6-122 0</inkml:trace>
  <inkml:trace contextRef="#ctx0" brushRef="#br0" timeOffset="97500.72">8086 6102 330 0,'0'0'124'0,"0"0"-33"15,0 0-37-15,0 0-54 16,0 0-13-16,0 0 10 15,36 0 3-15,-18 0 0 16,1 0-2-16,-1 0-26 16,1-5-32-16,-7-5-44 15,-12-2 7-15,0-1-9 0</inkml:trace>
  <inkml:trace contextRef="#ctx0" brushRef="#br0" timeOffset="97956.03">8136 5932 191 0,'0'0'167'16,"0"0"-43"-16,0 0-65 15,0 0-56-15,10-72 9 16,9 63-8-16,0 4 2 16,-7 2 0-16,7 1-6 15,-7 2-3-15,0 0-7 16,1 2 6-16,-3 13-5 16,3 8 5-16,-1 7 4 15,0 5 4-15,1 3 1 0,-3 1-2 16,-2-3 3-1,-4-1-6-15,-4-3-12 0,0 1 12 16,-6-2-27-16,-6-10 1 16,-5-8 16-16,5-7 10 15,6-6 2-15,0 0 42 16,1 0 15-16,3-5-1 16,-2-2-22-16,4 0-11 15,0 0-22-15,11-1 9 16,1-1-12-16,13 4-5 15,-7 0 5-15,5 3-3 16,-4 2-1-16,-7 0 0 16,-6 0 4-16,0 0-13 15,-1 0 7-15,-5 8 3 16,2 3 3-16,-2 2 8 0,4 0-2 16,-4-2 2-16,0-2-5 15,0-2-3-15,0 0 1 16,0 1-1-16,0 0-1 15,0 4-4-15,0-3-67 16,0 0-24-16,0-8-16 16,-4-1-59-16</inkml:trace>
  <inkml:trace contextRef="#ctx0" brushRef="#br0" timeOffset="98497.49">8694 5727 560 0,'0'0'142'16,"0"0"-18"-16,0 0-42 16,0 0-51-16,0 0-31 15,0 0-2-15,-6 37-6 0,-13 1 8 16,-5 7 2-16,5 0-1 15,0-4-2-15,3-6-12 16,7-3-43-16,-7-7-1 16,4-5-18-16,5-3-46 15,-3-7 28-15,4-9-1 16,4-1 38-16,-2-18-117 16</inkml:trace>
  <inkml:trace contextRef="#ctx0" brushRef="#br0" timeOffset="101787.26">7898 8136 617 0,'0'0'127'0,"0"0"-121"0,0 0-6 16,0 0-11-16,0 0 11 16,122-49 9-16,-72 26 3 15,-3 3-12-15,-9 5-11 16,-9 3-22-16,-11 7-44 16,-5 2 8-16,-13 3-3 15,0 0 21-15,-25 4 25 16,-10 13-70-16,-15 5 71 15,7 0 25-15,-5-6 14 16,13-5 74-16,14-6 28 16,11-3 17-16,8-1-31 0,2 0-97 15,0 6-5-15,8 6-28 16,15 5 28-16,2 10 1 16,4 2 1-16,-5 4-1 15,-3-1 4-15,-4-5-3 16,1-6-1-16,1-6 1 15,-7-4-1-15,-1-7-1 16,-3-3-3-16,2-2-8 16,-4 0-3-16,13-3 14 15,0-13 1-15,9-7 7 16,-1-3-8-16,-4-1-17 16,2 4-84-16,-13 3-19 0,-5 5 17 15,-7 7-59 1</inkml:trace>
  <inkml:trace contextRef="#ctx0" brushRef="#br0" timeOffset="101908.38">8117 8252 170 0,'0'0'198'16,"0"0"51"-16,0 0-79 15,0 0-118-15,0 0-52 16,0 0-46-16,29-37 46 16,33 2 0-16,5-4-33 15,1 4-69-15,-8 3-40 16,-17-2-67-16</inkml:trace>
  <inkml:trace contextRef="#ctx0" brushRef="#br0" timeOffset="102096.2">8475 7875 541 0,'0'0'126'0,"0"0"-81"16,0 0-45-16,0 0-20 15,0 0 20-15,29 94 11 16,-10-53-10-16,-1-4 2 15,1-3-3-15,-7-7-15 16,7-8-54-16,-13-6 13 16,0-7-36-16,-6-6-34 15,0-2-61-15</inkml:trace>
  <inkml:trace contextRef="#ctx0" brushRef="#br0" timeOffset="102575.66">8481 7865 460 0,'0'0'174'0,"0"0"-69"16,0 0-105-16,0 0-14 16,0 0 5-16,0 0 9 15,42 30 17-15,-22-22-10 16,3-2-7-16,0-3 0 16,-9-3-9-16,5 0 9 15,-3-19 1-15,3-9 11 16,0-10 17-16,-7-8-16 15,0 3 5-15,-1 5-13 16,-9 14 3-16,2 11-1 16,-4 8 11-16,0 5 4 15,0 0-11-15,0 0-11 16,0 0-5-16,2 5-1 0,4 11-6 16,4 6 12-16,9 8 2 15,-2 4 8-15,3 2-6 16,-1 3-2-16,-3-3-1 15,3 1 2-15,-2-5-2 16,-5-5-1-16,-4-5 0 16,-2-7 3-16,-1-5-3 15,-5-6 1-15,2-1-1 16,2-3 0-16,-4 0 1 16,0 0-1-16,0 0 0 0,0 0 0 15,0 0-1 1,0 0-4-16,0 0-24 0,0 0-11 15,0 4-50-15,0 3-58 16,0 0-18-16,0-3-235 16</inkml:trace>
  <inkml:trace contextRef="#ctx0" brushRef="#br0" timeOffset="102903.43">9141 7974 624 0,'0'0'105'15,"0"0"-12"-15,0 0-44 0,0 0-37 16,-73 97-7-16,20-37-3 16,-20 18 5-16,-18 11-4 15,-6 7-2-15,-19 0 3 16,3-7 9-16,3-12-6 15,11-13 1-15,20-15 9 16,19-17 12-16,29-16-26 16,15-9-3-16,14-5 0 15,2-2-26-15,25-7-134 16,18-17 89-16,19-10 8 16,4-10-67-16,0-4-96 15</inkml:trace>
  <inkml:trace contextRef="#ctx0" brushRef="#br0" timeOffset="103336.01">9167 8192 585 0,'0'0'296'0,"0"0"-193"15,0 0-22-15,0 0-46 16,0 0-34-16,-72 82-1 15,20-23-2-15,-7 6 1 16,-8 3 1-16,-5 11 0 16,-2-3 0-16,1-2 1 0,1-8 1 15,12-17-2 1,17-12 0-16,12-10 0 0,8-10 0 16,17-10 0-16,6-6 0 15,0-1-2-15,0 0-14 16,0 0-21-16,0 0 10 15,0 0 15-15,0 0 11 16,0 0 1-16,0 0 4 16,0 0-1-16,0 0 3 15,0 0-5-15,0 0-2 16,0 0-2-16,0 0-7 16,0 0-16-16,0 0-12 15,0 3-31-15,0 0-44 16,0-2-11-16,0 1 26 0,0-2 14 15,6 0 8-15,-6 0-7 16,0 0-7-16,0-2 45 16,0-5-115-16</inkml:trace>
  <inkml:trace contextRef="#ctx0" brushRef="#br0" timeOffset="104136.57">8771 8754 249 0,'0'0'328'16,"0"0"-156"-16,0 0-41 15,0 0-71-15,0 0-44 16,0 0-14-16,-71 17 2 16,34-6-3-16,-12 5-2 15,-22 1 2-15,-9-2-2 16,-18-2 0-16,-11-6 1 15,-11-4-3-15,-8-3 3 16,6-16 2-16,8-19-2 16,17-23 0-16,16-21 0 15,21-20 0-15,32-18-1 16,28-11-1-16,18-2-5 0,52 4 4 16,40 6 2-1,35 15 1-15,26 9 1 0,34 13-1 16,8 14-5-16,-6 17 4 15,-13 18 0-15,-18 26-1 16,-26 11 0-16,-38 35 1 16,-29 18-17-16,-46 15 16 15,-31 10 2-15,-12 9 0 16,-42 6 9-16,-20 8 4 16,-10 5 4-16,-1 1 4 15,11-7-15-15,10-13-4 16,15-16-2-16,12-15-3 0,14-13 1 15,5-15-9-15,10-11-16 16,-3-11-42-16,5-8-34 16,0-1-9-16,0 0 18 15,7 0 6-15,3-4 18 16,-4-8-42-16,-4 1 2 16</inkml:trace>
  <inkml:trace contextRef="#ctx0" brushRef="#br0" timeOffset="108544.38">19061 11741 299 0,'0'0'91'0,"0"0"-29"0,0 0-8 16,0 0 0-16,0 0-7 15,0 0-20-15,-21 10 1 16,21-8-3-16,0-2-15 16,6 2-10-16,15 0 34 15,8-1-12-15,8-1 6 16,10 0 3-16,20 0-6 16,11 0-3-16,7 0-18 0,6 0 2 15,2 0-3 1,10 0-1-16,7 3-2 0,10 4 6 15,6-1-4-15,2-1 2 16,12-2-1-16,11 0 0 16,0-2-2-16,8 1 2 15,-2 0-3-15,-6 3 1 16,-4 3-4-16,0 0 6 16,4 2-1-16,4-2 17 15,4-6-8-15,6-2-2 16,3 0-8-16,-5 0 5 15,-4-10 0-15,-2-2-4 16,-4-2-1-16,-6 1 3 16,2-1-1-16,-15 1-2 15,-1 3 1-15,-16 0-3 0,-7 2 4 16,-9 5-2 0,-4 3-1-16,-6 0 0 0,-6 0 7 15,6 0-6-15,-4 6 3 16,-2 4-4-16,-1 1 5 15,7-1-5-15,-6 1 0 16,0-2 0-16,4-1 1 16,-5-2-1-16,7-1 1 15,-4-2 3-15,4 0-3 16,-2-2 2-16,2 1-3 16,-4 0 2-16,2 1 0 15,4-1 3-15,4 1-5 0,4-2 1 16,-4 2-2-16,0-3 1 15,-6 0-2-15,-6 0 4 16,0 0-2-16,-7 0 0 16,-9 0 0-16,-7 0-2 15,2 0-1-15,-6 0 2 16,0 0-1-16,-3 0 1 16,-7 0-8-16,-11 3 3 15,-8 2-2-15,-8 0 7 16,-3-2 1-16,-5-1 0 15,-3 1 0-15,2 0 1 16,-1 0-1-16,-3-2 1 16,2 1-2-16,-3-2 2 15,1 0 0-15,2 1-1 16,3 1 0-16,-5-1 0 0,2 0 0 16,9 1 0-16,-3-2 2 15,3 1-3-15,0 2 2 16,-1-2-1-16,7 2 0 15,4-1-1-15,2-1 1 16,4 0 0-16,-2 2 0 16,2 0 1-16,2 0-3 15,1-1 4-15,1-2-3 16,0 0 2-16,3 0 1 16,-1 0-2-16,2 2 0 15,1-2-2-15,-3 1 2 16,-4-1-1-16,-8 0 4 0,-10 0-3 15,-7 0 1-15,-6 0-1 16,-1 0 1-16,-5 0 3 16,0 0 7-16,0 0-8 15,2 0 2-15,-2 0-4 16,0 0 2-16,0 0-2 16,0 0 1-16,0 0-1 15,0 2-1-15,0-2 2 16,0 0 0-16,0 0-2 15,0 1 1-15,0-1 0 16,0 0 0-16,0 0-1 16,0 0 2-16,0 0-3 15,0 0 2-15,0 0-1 0,0 0 1 16,0 0-1 0,0 0 4-16,0 0-1 0,0 0 12 15,0 0 1-15,0 0-2 16,0 0-2-16,0 0 1 15,0 0 3-15,0 0-6 16,0 0-7-16,0 0-2 16,0 0-2-16,0 0 2 15,0 0-2-15,0 0 3 16,0 0-2-16,0 0 0 16,0 0 0-16,0 0 1 15,0 0 0-15,0 0-1 0,0 0 1 16,0 0 1-1,0 0-2-15,0 0 4 0,0 0-1 16,0 0 9-16,0 0 1 16,0 0-1-16,0 0 2 15,0 0-2-15,0 0-2 16,0 0-9-16,0 0-1 16,0 0 1-16,0 0-3 15,0 0 4-15,0 0-2 16,0 0 0-16,0 0 0 15,0 0 0-15,0 0 1 16,0 0-1-16,0 0-1 16,0 0 0-16,0 0 0 0,0 0 1 15,0 0-2 1,0 0 0-16,0 0-3 0,0 1-6 16,0-1 4-16,0 0 5 15,0 0 2-15,0 0 0 16,0 0 3-16,0 0-2 15,0 0 0-15,0 0 0 16,0 0 0-16,0 0-2 16,0 0-1-16,0 0 1 15,0 0-1-15,0 0 2 16,0 0-5-16,0 0 3 16,0 0-44-16,0 0-41 15,0 0-46-15,0-11-231 16</inkml:trace>
  <inkml:trace contextRef="#ctx0" brushRef="#br0" timeOffset="110323.43">24131 12315 420 0,'0'0'122'0,"0"0"-102"16,0 0-12-16,0 0 9 15,0 0 53-15,0 0-25 16,83 66-6-16,-40-55 15 16,7-3-31-16,10-5-4 15,0-3-10-15,6 0 6 0,-4-14-4 16,4-6-4-16,0 0 4 16,-4-1-3-16,-6-1-1 15,-2 3-6-15,-7-3 3 16,3-1-3-16,-9-1 5 15,0-1 1-15,-3-1-4 16,-7 1 1-16,-2 0-2 16,-11 2 3-16,-5-1-3 15,-7-1 20-15,-6-4-3 16,0-2-8-16,0 2 1 16,-6-1-10-16,-13 0 8 15,-4 1 3-15,-8-1-4 0,2 0-8 16,-8 2 5-1,0 0 1-15,0 1-3 0,-5 2-2 16,7 0 12-16,-2 2-8 16,6 0-2-16,0 5 7 15,-6 1 0-15,-2 2 2 16,-1 0-11-16,-11 2 6 16,-1 3-6-16,-6 2 3 15,-8 5-5-15,4 3 1 16,0 0 0-16,-2 0-1 15,8 7 0-15,2 10-3 16,3 2 3-16,5 2-1 16,7 3-1-16,0 0 0 15,5 3 2-15,6-3-3 16,-3 2 3-16,8 1-2 0,2-1 2 16,5 2-1-16,-1-3 0 15,9 4-1-15,-3 1 1 16,5 2-2-16,6 0 3 15,-2-1-1-15,2 0 1 16,0-1 0-16,0-1-2 16,8-2 4-16,3-4-4 15,1-1-1-15,7 1-1 16,-1-2 4-16,7 2 1 16,4-1 0-16,8-1-1 15,1-1 4-15,3-4-2 16,2-3 1-16,3-2-3 0,3-4 3 15,1 0-2-15,0-2 1 16,-3-2-1-16,1 0 1 16,-7-2-1-16,-8 2-1 15,-4 0-3-15,-4 0 3 16,-2-2 2-16,-5 1-1 16,-5-2-2-16,-7 1-1 15,2 1 2-15,2 1-1 16,3-2 1-16,-3 2-1 15,5-2 1-15,-3 1 0 16,0-1-3-16,-1 0 3 16,-5 1 0-16,0-2-1 15,-6 0 1-15,6 0 0 0,-6 0 0 16,0 0 1-16,0 0-2 16,0 0-3-16,0 1-9 15,0-1-31-15,0 2-9 16,0-2-44-16,0 1-79 15,0-1-8-15,0 0-108 16</inkml:trace>
  <inkml:trace contextRef="#ctx0" brushRef="#br0" timeOffset="114426.31">20144 11202 302 0,'0'0'174'0,"0"0"-91"16,0 0 24-16,0 0 0 15,0 0-34-15,0 0-30 16,0 0-19-16,0 21-17 15,-7-8-6-15,-3 3-1 16,-2-1 0-16,-1 0 0 16,-3 0 0-16,-3-1 5 15,-2 0-4-15,-7-1 7 16,-1-4 5-16,-9 0 8 16,-9-1-19-16,-5-4 4 15,-8-1-4-15,-16-3 10 16,1 0-2-16,-9-4-8 0,-7-14 23 15,0-4-18-15,-6-4 15 16,12-3 5-16,4 2-11 16,9-2 11-16,2 1 11 15,8 3-17-15,12-1-16 16,2 2 24-16,13 3 2 16,8 0-24-16,-2-4 13 15,13-1-4-15,1-5-16 16,5 1-4-16,4-4 0 15,4-8 4-15,2-7 2 16,0-11 0-16,0 3-4 16,0 3 4-16,0 6 1 15,2 3-3-15,2 1 0 16,-2 6 0-16,2 0 0 16,9 5-2-16,-1 4-4 0,0-2 6 15,13 4-10-15,0 0 8 16,4 1-3-16,2 0 5 15,4 0-3-15,2 3 2 16,-6 2 1-16,0 2-1 16,4 2 1-16,1-1 0 15,1 0 0-15,4-2 0 16,-2 0 2-16,13-1-2 16,6 3 0-16,2 4-1 15,6 1 0-15,0 6-8 0,0 2-2 16,3 4 10-16,-3 1-6 15,-4 0 2-15,4 0 0 16,-8 1 5-16,-9 8 0 16,1 2-3-16,-7 3 3 15,3 3 0-15,-1 3 2 16,7 0-1-16,-6 1-1 16,5 1 4-16,-7-2-5 15,-1 1 1-15,-2-2 0 16,-3-2 0-16,5-2 0 15,-2-4 1-15,-6 1 2 16,-8-4-5-16,2 2 4 16,-4-1-4-16,4 2 3 15,-8 0-2-15,-5 0 1 16,7 3-3-16,-9 2 0 0,5 1 3 16,0 4 0-16,-3-3 1 15,-3 1-2-15,3-2 1 16,-3 1 0-16,-1-1 0 15,0 3 0-15,1-4 0 16,-1-1 0-16,-6 0 0 16,1 0 1-16,5 2-4 15,-6 1 5-15,0 0-2 16,1 3 0-16,-7-1 2 16,4 1 0-16,-4 2-1 15,0-1 1-15,0 3-1 16,0-5 1-16,0 1-1 0,0 1 1 15,-4-1-2-15,-3 0 1 16,5-1 1-16,-4-2-2 16,0 1 2-16,-4-4-2 15,3 2 1-15,1 0-1 16,-4 1 3-16,-3 1-3 16,1-2 4-16,0-1-3 15,-1 3 2-15,1-4-3 16,-7 0 0-16,9-1-1 15,-3 0 2-15,-5-2 3 16,3 1-2-16,-1 0-1 16,-3 0 0-16,-4-1 2 15,-1 3 7-15,-3-2 4 0,-2 0-11 16,0-2 0-16,2-1 6 16,-2-3-7-16,4 3-2 15,-6 0 3-15,2 0-5 16,5-1 4-16,-7-1 8 15,2 2 0-15,0-3-4 16,2 1-5-16,2-2 1 16,2-2 4-16,5 0-4 15,1-1 5-15,-1-1-5 16,-1 1-1-16,0-1 0 16,-5 3 0-16,1-1-1 15,-2 2 0-15,0-1-2 16,-4 1 4-16,4-1-4 0,7-2 5 15,-1 0-1-15,13-2-1 16,-11 1-2-16,9-1 2 16,-2-1-1-16,4 0 1 15,4 0 0-15,-3 0 2 16,3 0-2-16,2 0-2 16,0 0 2-16,0 0-3 15,0 0 0-15,0 0-1 16,0 0 1-16,0 0 0 15,0 0-1-15,0 0 2 16,0 0 0-16,0 0-1 0,0 0 0 16,0 0-6-1,0 0 5-15,0 0-5 0,0 0-4 16,0 0-3-16,0 0-6 16,0 0-12-16,0 0-24 15,0 0-13-15,0 0-13 16,0 0-54-16,-10-10-135 15,2-2-159-15</inkml:trace>
  <inkml:trace contextRef="#ctx0" brushRef="#br0" timeOffset="114919.3">19871 11144 674 0,'0'0'199'0,"0"0"-88"15,0 0-23-15,0 0-47 16,0 0-41-16,0 0-6 16,6 71 6-16,-4-20 14 15,4 8 10-15,0-3 1 16,5-1-11-16,-5-2-8 15,0-3-4-15,-6 4 0 16,6-2-2-16,-6-7 4 16,0-8-3-16,0-10 3 15,0-9-8-15,0-5 4 16,0-6 0-16,0-3-14 16,0-4-25-16,0 0-19 15,0 0-15-15,0 0-10 0,7-8-63 16,-7-17-71-16,6-17-33 15</inkml:trace>
  <inkml:trace contextRef="#ctx0" brushRef="#br0" timeOffset="115189.3">19995 11236 395 0,'0'0'139'0,"0"0"20"15,0 0-27-15,0 0-51 16,0 0-15-16,0 0-3 15,23-62-18-15,-23 62-25 16,10 14-20-16,-4 21 0 0,6 20 54 16,-3 13-43-16,-3 7 6 15,-2 5-14 1,-2 2 2-16,4 0-5 0,-6-9 2 16,0-9-4-16,0-13-7 15,0-12-25-15,0-9-2 16,0-12-37-16,-6-11 4 15,-6-7-38-15,-1-15-90 16,-5-27-103-16</inkml:trace>
  <inkml:trace contextRef="#ctx0" brushRef="#br0" timeOffset="115570.3">19951 11160 560 0,'0'0'177'15,"0"0"-33"-15,0 0-42 16,0 0-65-16,0 0-35 16,-109 59 0-16,65-10 1 15,3 5 8-15,4-8-11 16,8-10 0-16,14-15-1 16,9-12-23-16,6-8-35 15,0-1-33-15,19-18-83 16,14-26 62-16,15-17 35 15,-1-9 10-15,1 3 14 16,-11 16 54-16,-12 19 53 16,-9 18 69-16,-8 10 8 0,3 4-7 15,1 1-71-15,7 19 10 16,6 5-21-16,6 7-2 16,0 0-1-16,4 2-30 15,6 0-5-15,-8-2-3 16,6 1-2-16,-12-4-79 15,-10-8-105-15,-17-11-200 16</inkml:trace>
  <inkml:trace contextRef="#ctx0" brushRef="#br0" timeOffset="116287.25">8717 7749 645 0,'0'0'40'0,"0"0"127"16,0 0-142-16,0 0-23 16,0 0-2-16,0 0-40 15,-17-31-96-15,24 31-92 16,3 0 100-16</inkml:trace>
  <inkml:trace contextRef="#ctx0" brushRef="#br0" timeOffset="117106.61">20098 11297 541 0,'0'0'133'0,"0"0"6"16,0 0-55-16,0 0-45 15,0 0-39-15,0 0-3 16,-6 0-22-16,6 0-67 16,10 0-59-16,-3-10-117 15</inkml:trace>
  <inkml:trace contextRef="#ctx0" brushRef="#br0" timeOffset="117239.23">20098 11297 577 0,'-6'49'148'0,"6"-49"-127"0,0 0-21 15,0 0-74-15,0 0-90 16,0 0-130-16</inkml:trace>
  <inkml:trace contextRef="#ctx0" brushRef="#br0" timeOffset="117380.83">20158 11365 534 0,'0'0'224'16,"0"0"-193"-16,0 0-25 15,0 0-6-15,0 0-31 16,0 0-144-16,17 0 15 16,-11 0 26-16</inkml:trace>
  <inkml:trace contextRef="#ctx0" brushRef="#br0" timeOffset="118829.66">25144 12021 360 0,'0'0'542'16,"0"0"-423"-16,0 0-53 15,0 0-47-15,0 0-19 16,0 0-11-16,6 7-37 15,-2-4-15-15,5 1-14 16,1-1-39-16,-4-3-129 0,-6 0-126 16</inkml:trace>
  <inkml:trace contextRef="#ctx0" brushRef="#br0" timeOffset="119006.66">25144 12021 747 0,'12'28'178'16,"-20"-28"-125"-16,-2 0-42 16,8 0-11-16,2 0 0 15,0 0-64-15,0 0-142 16,8 0 8-16,4 0-156 16</inkml:trace>
  <inkml:trace contextRef="#ctx0" brushRef="#br0" timeOffset="119172.66">25210 12040 466 0,'0'0'411'0,"0"0"-319"16,0 0-58-16,0 0-23 15,0 0-11-15,0 0-2 16,-47 0-43-16,47 0-56 16,10 0-3-16,2 0-41 15,-6 0-25-15,-1 0-79 16</inkml:trace>
  <inkml:trace contextRef="#ctx0" brushRef="#br0" timeOffset="120456.49">26804 11926 489 0,'0'0'159'0,"0"0"-6"16,0 0-61-16,0 0-44 16,0 0-48-16,0 0-12 15,18 3 12-15,7 15 2 16,4 2-1-16,-4-1-1 16,-6 0-8-16,-7-5-19 15,-10 0 1-15,-2 2 11 16,-12-2 10-16,-9-2-1 15,-8-3-26-15,4-6-23 16,9-3-7-16,7-2-2 0,9-16 14 16,7-7-33-16,22-3 46 15,2 5 37-15,-5 8 3 16,-7 10 34-16,2 5 21 16,-9 0 3-16,3 15-5 15,3 8-9-15,1 4-4 16,1 1-23-16,-5-1-16 15,3-1-4-15,-1-5-26 16,-9-5-82-16,-8-7-88 16,0-8-202-16</inkml:trace>
  <inkml:trace contextRef="#ctx0" brushRef="#br0" timeOffset="120634.36">26630 12224 560 0,'0'0'321'0,"0"0"-321"16,0 0-2-16,143-13 2 16,-38 1 12-16,9 2-12 15,-9 2-16-15,-8 4-80 16,-18 1-93-16,-25-1-56 16</inkml:trace>
  <inkml:trace contextRef="#ctx0" brushRef="#br0" timeOffset="120921.47">26944 12336 241 0,'0'0'453'15,"0"0"-385"-15,0 0-65 16,0 0 5-16,0 0 10 16,38 84-13-16,-3-73-1 15,2-5-4-15,0-6 0 16,-2 0 0-16,-4-3 3 15,-8-11-1-15,-11 0 6 16,-12 0 89-16,0 0-21 16,-6-1-16-16,-12 3-39 15,-7 2 17-15,-4 5-18 16,0 5-20-16,2 0-4 16,4 6-23-16,7 6-33 15,10 2-17-15,6-6-56 0,0-6-77 16,16-2 18-16,7-15-154 15</inkml:trace>
  <inkml:trace contextRef="#ctx0" brushRef="#br0" timeOffset="121129.12">27205 12139 332 0,'0'0'369'0,"0"0"-199"16,0 0-84-16,0 0-41 15,0 0-35-15,0 0-8 16,85-24-1-16,-54 24 0 15,-3 17-2-15,-7 5 0 16,-8 5-3-16,-9 3-13 0,-4 2-9 16,-11-2-13-1,-9-6-50-15,-3-8-46 0,4-11-7 16,9-5-17-16,8-4-30 16,2-16 1-16</inkml:trace>
  <inkml:trace contextRef="#ctx0" brushRef="#br0" timeOffset="121251.18">27343 12232 37 0,'0'0'180'0,"0"0"-77"15,0 0-31-15,99-28-37 16,-70 28-20-16,-4 0-15 16,0 0-7-16,-6 0-46 15,-1 0-71-15,-5-10-41 16</inkml:trace>
  <inkml:trace contextRef="#ctx0" brushRef="#br0" timeOffset="121408.63">27598 12045 442 0,'0'0'238'0,"0"0"-59"0,0 0-69 16,0 0-55-16,0 0-55 16,0 0 1-16,0 122 3 15,0-58 14-15,0-3-15 16,2-7-3-16,2-6 0 16,2-8-15-16,-4-12-41 15,-2-12-46-15,0-16-110 16,0-10-88-16</inkml:trace>
  <inkml:trace contextRef="#ctx0" brushRef="#br0" timeOffset="121829.45">27757 11991 468 0,'0'0'289'0,"0"0"-220"16,0 0-47-16,0 0 11 15,0 0-15-15,0 0-2 16,62 24-13-16,-52 1 1 15,-8 7 0-15,-2 8-1 16,-6 4-2-16,-19 1-1 16,-6-3 1-16,6-5 0 15,7-6 0-15,11-7-1 16,3-7-1-16,4-4-2 16,4-7-1-16,23-6 0 15,15 0 4-15,5-15 7 0,3-9 6 16,-7-4-6-1,-8 4-6-15,-16 3 3 0,-13 1-3 16,-6 5-1-16,-14 2-3 16,-21 6-31-16,-7 6-4 15,-7 1-3-15,-1 0 31 16,-2 7-26-16,9 3 29 16,14-5 5-16,10-2 2 15,13-3 1-15,6 0-1 16,17 0-3-16,14-3 3 15,12-9 8-15,9-4-8 16,0-1-75-16,-1-4-151 0,-7 0-94 16</inkml:trace>
  <inkml:trace contextRef="#ctx0" brushRef="#br0" timeOffset="122140.83">28085 12011 684 0,'0'0'176'16,"0"0"-131"-16,0 0-41 15,4 71 29-15,-1-18 14 16,1-1-32-16,2-3-9 16,0-3-4-16,6-10-4 15,-5-8 1-15,1-11-7 16,-4-11-26-16,-4-6-9 16,0 0 21-16,0-15 14 0,0-13-27 15,0-2 16-15,6 1 17 16,-2 7-9-16,3 5 8 15,-1 6 0 1,0 4-4-16,0 4-7 0,7 2 7 16,1 1-1-16,9 0-24 15,-5 0-50-15,1 0-33 16,-7 0-46-16,1 0-117 16</inkml:trace>
  <inkml:trace contextRef="#ctx0" brushRef="#br0" timeOffset="122832.18">28389 11827 644 0,'0'0'144'16,"0"0"-104"-16,0 0-12 15,0 0 7-15,0 0-10 16,95 96-8-16,-76-56-8 15,-7-4-5-15,-8-4-4 16,-4-9-4-16,0-3-42 16,-22-3 27-16,-16 0 7 15,1 1 12-15,-8 1 3 16,12-3 1-16,4 0 10 16,12-2-2-16,11-1 3 15,6 1-15-15,0 1-1 0,23 1 1 16,6-5 1-1,8-6 1-15,4-5 0 0,-4 0 0 16,-5-6-1-16,-14-11-1 16,1-5 5-16,-15-7-10 15,-4-3-3-15,-13-2 1 16,-20 3 0-16,-4 4 7 16,-6 9 7-16,6 5-3 15,6 6 24-15,10 4 5 16,13 2-26-16,8 1-7 15,0 0-20-15,29 0-55 16,16-6 71-16,19-8-18 0,-2-6-58 16,0 0-24-16,-10 6 62 15,-15 5 34-15,-12 7 8 16,-13 2 41-16,-1 0-8 16,-5 20 13-16,-4 11 33 15,2 9 18-15,-2 1-51 16,-2 4-23-16,4-5-2 15,2-6-17-15,1-5-1 16,-1-11-3-16,0-10-1 16,-4-5-17-16,-2-3-5 15,4-2 18-15,2-16 5 16,1-3 18-16,1-3-14 16,2 6 1-16,3 6-4 0,3 3-2 15,5 4-1 1,-3 5 1-16,9 0-8 0,-6 0-39 15,-5 14-75-15,-13 5-76 16,-3-1-20-16,-13 1-40 16,-18-1 124-16</inkml:trace>
  <inkml:trace contextRef="#ctx0" brushRef="#br0" timeOffset="123088.18">28660 12324 469 0,'0'0'254'0,"0"0"-69"15,0 0-119-15,0 0-60 16,0 0-5-16,0 0-1 15,-23 48 6-15,48-39 22 0,-2-4 7 16,2-2-1 0,-1-3-16-16,-1 0 3 0,-2 0-9 15,-5 0-4-15,1-1-2 16,-5-5-5-16,-3 2-1 16,-3 1 0-16,0 1-23 15,-2 1-35-15,-4 1-5 16,2 0-7-16,2 0-44 15,-2 0-34-15,-2 0 10 16,7 1-14-16,-3-1-98 16</inkml:trace>
  <inkml:trace contextRef="#ctx0" brushRef="#br0" timeOffset="123343.19">29462 12250 17 0,'0'0'918'0,"0"0"-753"16,0 0-69-16,0 0-15 15,0 0-28-15,0 0-50 16,-103 79 0-16,30-35-3 16,5 3 0-16,2-2-6 15,6-3-8-15,6-6-27 16,15-10-29-16,6-7-13 15,14-10-7-15,17-9-12 16,2 0-112-16,13-16-187 0</inkml:trace>
  <inkml:trace contextRef="#ctx0" brushRef="#br0" timeOffset="123517.38">29510 12368 11 0,'0'0'896'0,"0"0"-702"15,0 0-55-15,0 0-51 16,0 0-53-16,-98 47-35 16,43-14-3-16,-3 2 0 15,4 0-3-15,11 0-39 16,12-7-67-16,6-6-48 16,2-10-48-16,11-12-182 15,-1-2-46-15</inkml:trace>
  <inkml:trace contextRef="#ctx0" brushRef="#br0" timeOffset="125076.52">21144 9866 428 0,'0'0'124'0,"0"0"19"16,0 0-37-16,0 0-16 15,0 0-43-15,0 0-23 16,0-14-24-16,15 62 5 16,1 29-3-16,-3 33 41 15,-13 30-8-15,0 21-20 16,-7 11-6-16,-9-3 5 15,8-19-5-15,1-20-5 16,3-23-2-16,4-21-2 16,0-14 3-16,0-21-3 15,6-17 0-15,1-13 0 16,-3-13-2-16,-4-5-1 16,0-3-25-16,0 0-1 15,6-8 0-15,-4-21-3 16,2-7-51-16,-2-10-85 0,-2-1-32 15,0-1-11-15</inkml:trace>
  <inkml:trace contextRef="#ctx0" brushRef="#br0" timeOffset="126499.82">21163 9855 599 0,'0'0'155'0,"0"0"-36"0,0 0-26 16,0 0-32-16,0 0-16 15,0 0-34-15,12-41-11 16,25 41-1-16,19 0 1 15,23 0 13-15,10 1-13 16,20 9 10-16,19-3-2 16,25-3 2-16,21-2-4 15,16-2-2-15,15 0-1 16,1 0 4-16,5 0-1 16,4 0-5-16,8 0 10 15,9 0-7-15,2 0-2 0,-7 0 2 16,9 0 2-16,-5 8 2 15,5 1 23-15,-1-4-27 16,-5-1-3-16,-11-1 3 16,-6-3-4-16,-25 2 2 15,-16 0-2-15,-22-2 0 16,-23 2 0-16,-18-2 1 16,-18 0-1-16,-17 0 0 15,-9 0 0-15,-20 0 0 16,0 0-1-16,-5 1 4 15,-1-1-4-15,6 0 2 16,9 0 1-16,6 0-2 16,8 4 0-16,11 3-1 0,6 0-1 15,10 3 1-15,4 0 1 16,4 0-3-16,7 0 6 16,4 0-1-16,1 0-2 15,-1 1 7-15,-4-1-1 16,-11 0-5-16,-17-3 13 15,-13-3-14-15,-28-1 6 16,-10-1-5-16,-21-2 3 16,-8 0 4-16,-2 0 29 15,0 0-11-15,0 0-11 16,0 0-9-16,0 0-6 16,0 0 0-16,0 0 0 15,0 1-2-15,0-1-5 16,5 0 4-16,-3 0 1 0,2 1 1 15,-4-1-1-15,0 0 2 16,0 2 0-16,0-2-3 16,0 0 2-16,0 0-5 15,0 1 3-15,0 1-2 16,0-1 2-16,0 5-4 16,0 8-2-16,0 7 9 15,0 13 6-15,-6 2-1 16,-1 5-5-16,-5 9 2 15,-5 5 0-15,-1 12 2 16,-1 11-4-16,-3 5 1 16,1 6-1-16,-2 4 1 0,-2 2 5 15,7-2 0-15,1-3 0 16,5 2-6-16,3-3 5 16,-1-4-1-16,10-6-4 15,-4-9 1-15,2-5-1 16,-2-1 1-16,2-4-1 15,-2-3 2-15,2-6-2 16,-3-12 4-16,-1-9-4 16,4-8 1-16,2-6-1 15,-4-6 0-15,4-3 1 16,0-3-1-16,-2-1 0 16,2-2 1-16,0-1 1 15,-4 0-2-15,4 0 5 0,0 0-4 16,0 0 2-16,0 0-3 15,0 0 0-15,0 0 0 16,0 0 0-16,0 0-1 16,0 0 2-16,0 0-3 15,0 0 4-15,0 0-1 16,-2 0-1-16,2 0 5 16,0 0 2-16,0 0 27 15,-6 0 13-15,-7 0-2 16,-10-1-12-16,-8-9-25 15,-12 0-4-15,-17-4-2 16,-12 3-4-16,-19-1 0 0,-23 1-1 16,-16 1-6-16,-15-1-13 15,-6 2-14-15,-2 4 36 16,2 2-3-16,0 2 2 16,5 1-8-16,7 0 3 15,13 0-15-15,10 0 6 16,13 0-5-16,6 0 1 15,16 0 6-15,9 0-20 16,12 0-36-16,10-6 44 16,9-1-69-16,10-2-13 15,6-2 42-15,7-2-30 16,-3-1-63-16,6-1-58 16,-9 1-157-16</inkml:trace>
  <inkml:trace contextRef="#ctx0" brushRef="#br0" timeOffset="127721.36">22517 10181 238 0,'0'0'199'0,"0"0"-98"16,0 0 12-16,0 0 15 15,0 0-48-15,0 0-29 16,0 4-11-16,0-4-5 16,0 0-8-16,0 0-2 15,0 0-6-15,6-14-2 16,4-9-3-16,-2-5-10 16,-1-5 1-16,-1 1-2 15,-6 1 4-15,0-2 10 16,0-2 5-16,0-4-6 0,-6-1-12 15,-7-2 9 1,-5-1 9-16,-11 3 30 0,-2-3-49 16,-6 1 11-16,-7 5 13 15,-10 2-13-15,1 3-5 16,-7 3 3-16,-9 2-3 16,7 4 9-16,-8 1-13 15,2 2-4-15,-4 4 20 16,10 0-13-16,-5 5-8 15,1 2 5-15,13 2-2 16,-7 4 0-16,2 1 2 16,-8 2-5-16,-7 0 0 0,1 0-1 15,-13 11-1-15,-10 7 0 16,2 2 2-16,-8 2 0 16,-3 7 0-16,1 0 3 15,0 5-3-15,10 3-1 16,8 1 0-16,15 0 0 15,8 2-1-15,8 2 2 16,4 2-2-16,13-6 2 16,6 3-3-16,8-3 0 15,7-8 3-15,3-5-2 16,7-13-3-16,6-5 4 16,0-5-3-16,-2-2-3 15,2 0-18-15,0 0-2 0,0 0-4 16,0 0-6-16,0 0-24 15,0 0-5-15,0 0-15 16,2-11-5-16,17-9-11 16,-3-5-109-16,3-5-29 15,-13 3-188-15</inkml:trace>
  <inkml:trace contextRef="#ctx0" brushRef="#br0" timeOffset="128047.02">20059 9685 225 0,'0'0'388'16,"0"0"-179"-16,0 0-109 0,0 0 3 16,0 0-17-16,0 0-59 15,-29-34-25-15,29 47-2 16,0 31-18-16,0 19 18 16,-2 15 13-16,-8-2-12 15,3-12 2-15,1-11-3 16,6-6 1-16,0-9 1 15,0-9-2-15,0-6 0 16,19-7 0-16,-1-6 2 16,11-8 0-16,9-2 5 15,11 0 2-15,15-2 0 16,-2-8-5-16,11 3-1 16,-1 2-3-16,6 5-4 15,3 0-35-15,2 0-59 16,-3 12-22-16,1-1-108 0,4-5-130 15</inkml:trace>
  <inkml:trace contextRef="#ctx0" brushRef="#br0" timeOffset="128634.08">23689 10370 721 0,'0'0'247'0,"0"0"-112"16,0 0-10-16,0 0-30 15,0 0-60-15,0 0-19 16,4-4-6-16,-4 4-10 16,0 0-3-16,0 0-2 15,0 0 1-15,0 0 4 16,0 0 0-16,0 0 0 16,0 0 6-16,0 0-3 15,0 0 2-15,0 0-2 16,0 0 4-16,0 0-5 15,0 0 1-15,0 0-3 16,2 0-1-16,2 0 0 0,-4 0-21 16,2-2-37-16,2 1-57 15,13-2-55-15,1-7-91 16,3-9-199-16</inkml:trace>
  <inkml:trace contextRef="#ctx0" brushRef="#br0" timeOffset="129687.9">26496 10097 403 0,'0'0'159'16,"0"0"29"-16,0 0-37 15,0 0-47-15,0 0-54 16,0 0-34-16,78-35-13 0,-5 12 7 15,26-5 4-15,19-4-3 16,16-5 0-16,13-1-11 16,-2 0 5-16,-7 3-2 15,-20 5-1-15,-21 4-1 16,-18 7-1-16,-26 3 0 16,-15 6-1-16,-20 6-14 15,-12 3-34-15,-6 1-7 16,0 0-39-16,-18 14-95 15,-20 10 12-15,-11 4 33 16,-9 3-68-16</inkml:trace>
  <inkml:trace contextRef="#ctx0" brushRef="#br0" timeOffset="129891.5">27114 10097 328 0,'0'0'211'15,"0"0"-71"-15,0 0 18 16,0 0-59-16,0 0-60 15,0 0-4-15,145-59-3 16,-48 24-22-16,8-2-2 16,-2-1 0-16,-12 1-8 15,-12 2-4-15,-15 3-40 16,-21 2-15-16,-14 3-8 16,-16 2-82-16,-13 2-100 15,-13 0-5-15</inkml:trace>
  <inkml:trace contextRef="#ctx0" brushRef="#br0" timeOffset="130190.69">27490 9513 614 0,'0'0'252'0,"0"0"-169"16,0 0-72-16,0 0 4 15,0 0-3-15,145-31-3 16,-67 27 7-16,3 1-6 15,-5 3 8-15,-14 0-1 16,-12 7-14-16,-21 10-3 0,-15 1-4 16,-14 10 2-1,0 12 2-15,-26 11 4 0,-10 8 24 16,-5 3-7-16,10-5-12 16,0-4-5-16,12-3-3 15,7-7-1-15,6-4-1 16,6-7-8-16,0-7-57 15,6-6-6-15,9-15-137 16,1-4-99-16</inkml:trace>
  <inkml:trace contextRef="#ctx0" brushRef="#br0" timeOffset="131127.35">28459 9311 561 0,'0'0'163'0,"0"0"-19"16,0 0-55-16,0 0-19 16,0 0-57-16,0 0-13 15,21-5-14-15,-2 22 7 16,4 6 5-16,-11 3-7 16,-2 1 2-16,-10-2-12 15,0-2 14-15,-12-1-4 16,-17-3 9-16,-8-4 4 15,2-4-1-15,6-5 0 16,10-3 0-16,13-3 2 0,4 0 0 16,2 0 7-16,0 0-12 15,2 0-13-15,14 0 9 16,9-7 4-16,6-3-6 16,-2 5 1-16,-4 0 0 15,-9 5 4-15,-7 0-7 16,-5 0-10-16,-4 11 5 15,0 8 12-15,-23 2 1 16,0-1 3-16,3-3 3 16,1-5-4-16,9-3 1 15,4-7-3-15,6-2-4 16,0 0-11-16,10-1-10 16,15-14 7-16,6-5-1 0,4 3 16 15,-8 4 3-15,-5 5 0 16,-9 2 2-16,-7 3 1 15,0 3 4 1,0 0-5-16,1 0-2 0,3 0 1 16,-2 4-2-16,3 3 1 15,-5-1-23-15,-4-3-115 16,-2-2-49-16,0-1 1 16,0 0-58-16</inkml:trace>
  <inkml:trace contextRef="#ctx0" brushRef="#br0" timeOffset="131393.42">28606 9538 407 0,'0'0'172'0,"0"0"-92"0,0 0-49 16,0 0-18 0,0 0 29-16,0 0 2 0,0 89-22 15,0-59 7-15,0-3 9 16,0-5-20-16,-6-8-9 16,0-5 3-16,2-3 12 15,4-5 12-15,0 1-12 16,0-2-13-16,0 0-11 15,6 0-5-15,15 0-9 16,10 0 14-16,8-10 0 16,2-5-15-16,-4-3-26 15,-1-3-59-15,-12-6-80 16,-5-3-58-16,-9 1-89 16</inkml:trace>
  <inkml:trace contextRef="#ctx0" brushRef="#br0" timeOffset="131561.78">28856 9438 257 0,'0'0'223'0,"0"0"-67"15,0 0 2-15,0 0-52 16,0 0-54-16,0 0-52 16,-2-1 6-16,4 42-6 15,5 14 20-15,-1 7-3 16,-2-1-5-16,-2-8-1 16,2-7-7-16,0-12-1 15,-2-8-2-15,2-7-1 16,-1-9-9-16,1-6-57 15,-2-4-100-15,8-12-101 16,-2-19-75-16</inkml:trace>
  <inkml:trace contextRef="#ctx0" brushRef="#br0" timeOffset="132162.95">28954 9481 526 0,'0'0'382'0,"0"0"-293"16,0 0-60-16,0 0-18 15,0 0-9-15,0 0 2 16,107-20 3-16,-59 13-7 16,-15 0-3-16,-11 2-14 15,-11 2-5-15,-9 3 4 16,-2 0 17-16,-2 0 2 16,-21 12 3-16,-8 12-4 15,-4 3-1-15,10 2 1 16,8 0-4-16,9-5 2 0,8-1 0 15,0-6 1-15,2-4-2 16,15-6 1-16,8-7 4 16,6 0-2-16,10-23 5 15,2-10 10-15,1-7-14 16,-9 4 2-16,-6 5-3 16,-15 8 1-16,-3 12 2 15,-11 9 5-15,0 2 20 16,0 0-22-16,0 0-6 15,0 19-10-15,0 8 8 16,0 5 2-16,0-2 1 16,0-5-1-16,0-5 0 0,0-9 0 15,2-4-9-15,8-7 7 16,0 0-5-16,9-6 7 16,6-19 4-16,6-7 1 15,0-8-5-15,-6 3 0 16,-7 10 3-16,-7 12 0 15,-5 9 5-15,-6 6 15 16,0 0-13-16,0 9-10 16,0 16-14-16,0 8 14 15,0 5 2-15,2-1-2 16,-2-1 0-16,4-3-5 16,-4-8-51-16,6-8-42 15,-2-11-102-15,3-6-85 0</inkml:trace>
  <inkml:trace contextRef="#ctx0" brushRef="#br0" timeOffset="132588.51">29704 9335 629 0,'0'0'263'0,"0"0"-173"16,0 0-66-16,0 0-24 15,0 0-5-15,0 0 5 16,0 107 6-16,0-67-5 15,0-5 0-15,0-4-1 16,2-4 0-16,6-7 0 0,0-6-3 16,3-6-1-16,1-8-13 15,3 0 14-15,9-11 3 16,5-13 7-16,2-4-5 16,-6 1-1-16,-8 7 1 15,-11 8-2-15,-6 6 3 16,0 6 22-16,-4 0-21 15,-17 10-2-15,-14 17-4 16,-2 7 1-16,0 1 1 16,8 1-1-16,14-3 1 15,7-5-3-15,6-1 6 16,2-3-3-16,2-5 1 16,14-6 1-16,9-3-1 15,4-8 3-15,-4-2 4 0,12-7-8 16,-8-14 0-16,-4-8-53 15,4-2-34-15,-10-2-95 16,-5-6-66-16,-2-1-196 16</inkml:trace>
  <inkml:trace contextRef="#ctx0" brushRef="#br0" timeOffset="132860.97">30033 9373 549 0,'0'0'237'0,"0"0"-162"16,0 0-68-16,0 0 3 15,0 89 13-15,0-34 33 16,0 2-15-16,0-7-33 16,0-5 7-16,0-9-9 0,0-11-4 15,0-10-2-15,4-8 1 16,-2-7-1-16,-2 0 0 16,4-6 4-16,-2-18-4 15,8-9-14-15,5-5 6 16,5 3 8-16,-1 4 0 15,0 10 14-15,-1 7-14 16,1 7 0-16,-3 4-2 16,3 3-9-16,-7 0-45 15,-5 0-59-15,-7 1-121 16,0 1-28-16</inkml:trace>
  <inkml:trace contextRef="#ctx0" brushRef="#br0" timeOffset="133084.98">29557 9427 582 0,'0'0'245'0,"0"0"-77"16,0 0-111-16,0 0-57 16,0 0-6-16,0 0 6 15,153-18 13-15,-62 12-8 16,0 2-5-16,0 0-6 15,-17 1-49-15,-16 3-83 16,-27-2-162-16,-23-2-176 0</inkml:trace>
  <inkml:trace contextRef="#ctx0" brushRef="#br0" timeOffset="134050.66">30382 10473 663 0,'0'0'189'0,"0"0"-186"16,-54 86 7-16,31-21-2 15,5 4 9-15,10 1 9 0,8-1-1 16,0-6-13-16,2-13 7 15,16-9-19-15,7-16 3 16,-2-9-1-16,2-13 3 16,6-5-2-16,4-27 16 15,2-18 20-15,6-14-34 16,3-12 1-16,-9-9-5 16,-6-6 1-16,-6-1-2 15,-19 12 0-15,-6 18 0 16,-12 21 12-16,-24 19-1 15,-7 13-4-15,-7 6-7 16,-3 18 0-16,-3 20-2 0,8 9-5 16,11-1 5-1,12-5-2-15,13-4 4 0,12-7-4 16,0-8 1-16,0-7 3 16,6-6 0-16,7-5 6 15,5-3-4-15,3-1 10 16,8 0 19-16,0-4 13 15,2-4-13-15,0 1-23 16,-2 3-7-16,2 2-1 16,4 2 0-16,2 0-4 15,-6 0 2-15,6 2-14 16,-12 3-27-16,-6 1-4 16,-7-3-2-16,-8-1-16 15,-4-2-31-15,0 3-87 0,-16 0-3 16,-9 1-66-16</inkml:trace>
  <inkml:trace contextRef="#ctx0" brushRef="#br0" timeOffset="134560.66">31008 11127 319 0,'0'0'298'0,"0"0"-146"0,0 0-35 16,0 0-51-16,-109 62-23 16,43-33-9-16,-13 0 24 15,-2 1-19-15,5-2-27 16,16-5-5-16,21-6-7 16,14-2-2-16,12-5-24 15,7-2-53-15,6-8-65 16,21 0-141-16,22-19 82 15</inkml:trace>
  <inkml:trace contextRef="#ctx0" brushRef="#br0" timeOffset="134737.6">31207 11167 843 0,'0'0'184'15,"0"0"-99"-15,0 0-48 16,-114 75-4-16,54-40-21 15,0 2-10-15,8-1 4 16,7-2-6-16,12-5-8 16,6-7-80-16,12-7-25 15,5-11-105-15,10-4-124 16,0-18-91-16</inkml:trace>
  <inkml:trace contextRef="#ctx0" brushRef="#br0" timeOffset="135300.37">31523 10654 900 0,'0'0'165'15,"0"0"-88"-15,0 0-51 16,0 0-10-16,0 0-16 15,0 0-19-15,37 3 10 0,-24 10-25 16,-7 1-33 0,-6 5-1-16,-9-2 23 0,-19-2 38 15,-1-1-4-15,4-8 3 16,6-4 8-16,9-2 0 16,4 0 8-16,6 0 8 15,0 0-16-15,16 0 1 16,9 0 0-16,6 0-1 15,-6 2 1-15,-2 6-1 16,-11 5-1-16,-8 3-1 16,-4 6 0-16,0 5 2 15,-23 1 3-15,-6-1 3 16,3-4-6-16,3-7 0 16,8-6-2-16,9-4-10 15,6-6-16-15,0 0-48 0,0-4 12 16,12-13-55-16,9-1 93 15,4 2 26-15,-6 7 11 16,-9 4 32-16,0 4 25 16,-8 1-27-16,5 0-35 15,3 3 1-15,-2 8-6 16,5-1 0-16,-3-1-1 16,4 0-33-16,-1-8-90 15,3-1-30-15,1-5-156 16</inkml:trace>
  <inkml:trace contextRef="#ctx0" brushRef="#br0" timeOffset="135530.84">31723 10680 330 0,'0'0'419'15,"0"0"-253"-15,0 0-118 16,0 0-48-16,0 0-2 16,0 0-5-16,0 70 7 15,2-34 4-15,-2-8 0 16,5-6-4-16,-5-9 5 15,0-7-4-15,0-5 0 16,0-1 3-16,2 0 1 16,4-4 3-16,10-13-3 15,7-7 0-15,14-1-5 16,5 5 0-16,1 6-22 16,-6 7-22-16,-8 7-32 0,-14 1-68 15,-9 20-48 1,-6 6-38-16</inkml:trace>
  <inkml:trace contextRef="#ctx0" brushRef="#br0" timeOffset="135964.82">31626 11053 408 0,'0'0'281'0,"0"0"-150"16,0 0-112-16,0 0-10 16,0 0 2-16,0 0 16 15,104 2-8-15,-67-2-16 16,-12 0 1-16,-13 6-4 15,-6 5-6-15,-6 8-1 16,0 3 7-16,-14 4 14 16,-11 1 12-16,0-1-9 0,2-5-1 15,5-5-15-15,5-6-1 16,7-4-1-16,2-4-13 16,4-2-28-16,0 0-19 15,0 0-32-15,0-2-38 16,10-10 39-16,3-1 51 15,-5 3 41-15,4 0 15 16,1 2 6-16,1 2-11 16,-5 1 1-16,3 1 23 15,-6 1-23-15,5 1-3 16,-5 2 6-16,0 0-9 16,2 0-5-16,-2 0-7 15,1 5-2-15,-1 0-3 0,-2 1 7 16,2-3-7-1,-2-3 3-15,3 0-12 0,-1 0-55 16,0 0-30-16,2-9-66 16</inkml:trace>
  <inkml:trace contextRef="#ctx0" brushRef="#br0" timeOffset="136325.34">32232 10546 940 0,'0'0'112'0,"0"0"-91"16,0 0-21-16,0 0-11 15,0 0 5-15,0 88 6 16,0-48 8-16,0-6-8 16,-4-7 3-16,4-9-2 15,0-8-1-15,0-4 1 16,0-6 2-16,0 0 3 0,10 0 1 16,17-14-4-1,12-6-3-15,1 2-7 16,-5 5-73-16,-13 10-28 0,-9 3-119 15,-13 3-43-15</inkml:trace>
  <inkml:trace contextRef="#ctx0" brushRef="#br0" timeOffset="136593.35">32069 10977 387 0,'0'0'294'0,"0"0"-196"15,0 0-90-15,0 0-7 16,0 0 20-16,91 9 3 15,-36-9-22-15,-7-8-2 16,-13 1-29-16,-14 4-48 16,-15 3 8-16,-6 0 45 0,-12 1 24 15,-19 14 28-15,0 3 37 16,2 3-2-16,6-1-2 16,10 0-21-16,7 1-24 15,6-2-3-15,0 1-10 16,4-1 2-16,15-4 0 15,6-5 0-15,4-5-5 16,2-5-8-16,0 0-42 16,-2-12-77-16,-5-9-65 15,-1-4-173-15</inkml:trace>
  <inkml:trace contextRef="#ctx0" brushRef="#br0" timeOffset="136919.44">32523 10673 589 0,'0'0'214'0,"0"0"-164"15,0 0-37-15,0 0 14 16,0 0-12-16,93-13-6 0,-76 30-9 16,-9 10 1-16,-4 5-1 15,-4 8 0-15,-6 1-1 16,-17-2 2-16,3-2-2 16,-3-7-8-16,0-8-22 15,11-8-62-15,4-12-80 16,8-2-17-16,0-13-84 15</inkml:trace>
  <inkml:trace contextRef="#ctx0" brushRef="#br0" timeOffset="137230.45">32604 10813 427 0,'0'0'177'0,"0"0"-65"16,0 0-65-16,0 0 6 16,0 0-40-16,91-34-12 15,-68 29-1-15,-3 3-8 0,-3 0-38 16,-5-2-30-16,-6-2-35 15,-6-2 13-15,0-5-33 16,-2-1-3-16,-8-1 134 16,4 2 34-16,0 2 59 15,2 3 29-15,1 6 49 16,3 0 4-16,0 2-84 16,0 0-29-16,0 0-59 15,0 19-3-15,0 9 0 16,0 11 5-16,0 7-5 15,-4 3-2-15,-2 2-30 16,0-2-60-16,-2-7-56 16,-5-9-19-16,-3-13-117 0</inkml:trace>
  <inkml:trace contextRef="#ctx0" brushRef="#br0" timeOffset="137396.35">32608 11044 716 0,'0'0'135'0,"0"0"-126"15,0 0-4-15,0 0 52 16,0 0-33-16,-41 98 4 16,24-73-23-16,5-1-1 15,-7-2-4-15,1-5-37 16,-5-5-83-16,2-8-95 16,-2-4 5-16,3-4-131 0</inkml:trace>
  <inkml:trace contextRef="#ctx0" brushRef="#br0" timeOffset="137763.98">32513 11107 450 0,'0'0'135'16,"0"0"-26"-16,0 0-38 15,0 0-6-15,0 0-32 16,0 0 10-16,79 54-6 16,-73-37-14-16,4-2-12 15,-2 0-2-15,3-4 0 16,-3-5-6-16,-2-1 1 15,-2-3-3-15,-2-1 5 16,3 1-5-16,-5-2 7 0,0 0-1 16,0 0 8-1,0 0-2-15,0 0 0 0,0 0 3 16,0 0-4-16,0 0-2 16,0 0-7-16,0 0-1 15,0 0 0-15,0 0 0 16,0 0 0-16,0 0-2 15,0 0 1-15,0 0-1 16,0 0 0-16,0 0-1 16,0 0 0-16,0 0-1 15,0 0-1-15,2 0-22 16,-2 0-18-16,10 0-19 16,0 0-16-16,3 0-108 0,1 0-127 15</inkml:trace>
  <inkml:trace contextRef="#ctx0" brushRef="#br0" timeOffset="137983.98">32972 11229 806 0,'0'0'274'0,"0"0"-167"15,0 0-66-15,0 0 1 16,0 0-42-16,-48 83 0 15,5-30 0-15,-5 2 0 0,11-6 0 16,2-4-4 0,10-9-53-16,7-6-25 0,7-14-55 15,11-16-105-15,17-7-119 16</inkml:trace>
  <inkml:trace contextRef="#ctx0" brushRef="#br0" timeOffset="138147.98">33050 11390 792 0,'0'0'198'0,"0"0"-55"16,0 0-45-16,0 0-29 16,0 0-58-16,0 0-1 15,-136 97 1-15,78-49-11 0,-6 6-11 16,10-2-121 0,11-14-97-16,8-18-473 0</inkml:trace>
  <inkml:trace contextRef="#ctx0" brushRef="#br0" timeOffset="147375.56">16506 13332 128 0,'0'0'342'0,"0"0"-253"15,0 0-24-15,0 0 14 16,0 0-13-16,0 0-25 16,0 0-9-16,0 0-4 15,6 8 3-15,-6-8-8 16,0 0 1-16,0 0-8 16,0 0-1-16,0 0-4 15,0 0 2-15,0 0-6 0,10 0-4 16,5 0-3-16,16 0 0 15,14 0 4-15,11-3-4 16,10-2 3-16,6-1-3 16,-3 0 4-16,5 3-1 15,-4 2 11-15,5-1-2 16,3 1 4-16,-5 0 2 16,5-1-3-16,-5 2-5 15,-7 0 0-15,-11 0 19 16,-7 0-27-16,-11 0 2 15,-2 0 0-15,-4 0-2 16,-6 0 4-16,0 0-4 16,-2 0 2-16,4-3-2 15,-5-1 3-15,3 1-4 16,4-1 2-16,-4 0-3 0,0 1 0 16,6-1-1-16,-7-1 2 15,-1 3-2-15,-4 0 3 16,-1 1-4-16,-5 0 3 15,-3 1-2-15,-4 0 1 16,1 0 0-16,1-2 0 16,-4 2 0-16,2 0 0 15,0 0 0-15,11 0-2 16,-3 0 3-16,5-1-2 16,6-2 2-16,4 0 5 15,-4 0 1-15,3 1 4 16,-7-1 1-16,-4 0-12 0,-1 2 2 15,-1-2 0-15,-3 1-4 16,5 2 5-16,-5 0-4 16,0-1 1-16,-5 1 0 15,3 0-2-15,-8-2 2 16,2 2 0-16,-4 0 2 16,0 0-5-16,0 0 4 15,0 0-2-15,0 0 2 16,0 0-1-16,0 0 0 15,0 0 0-15,0 0-1 16,0 0 0-16,0 0 0 16,2 0-5-16,4 0 2 15,1 0 3-15,-3 0 1 0,-4 0-3 16,6 0 1-16,-6 0 2 16,0 0 0-16,0 0 1 15,0 0 1-15,0 0-4 16,0 0 4-16,0 0-2 15,0 0 0-15,0 0 0 16,0 0-1-16,0 0 1 16,0 0-15-16,0 0-11 15,0 0-5-15,0 0-35 16,0 0-38-16,0 0-151 16,-10-4-241-16</inkml:trace>
  <inkml:trace contextRef="#ctx0" brushRef="#br0" timeOffset="148799.78">19964 13388 515 0,'0'0'85'0,"0"0"24"16,0 0 19-16,0 0-30 15,-91 41-58-15,60-33-18 16,0-2 1-16,-4-2-4 16,4 0 12-16,-6-2-2 15,-5-1-21-15,1 0 0 16,-5-1 8-16,-5 0-12 16,-11 0 3-16,0-2 4 15,-9-5-1-15,-1-3 3 0,-2 0-9 16,5-4 1-16,-3-2 0 15,0-1 0-15,6-1-3 16,6-1 18-16,6-3-9 16,8-4 24-16,7-1-9 15,6-6-20-15,4 2 0 16,10-3 7-16,7-3-1 16,8-3-3-16,4-9-9 15,10-1-4-15,19-6 0 16,8 0-2-16,11-1 3 15,-5-2 1-15,1 7 2 16,-7 7-2-16,-2 10 5 16,-4 4-6-16,0 4 5 15,4 2-4-15,0-1 2 16,9 5 0-16,-1 6 0 0,1 3-2 16,9 7 0-16,1 5 1 15,8 0-3-15,2 0 4 16,-12 10-1-16,-5 3-5 15,-5 6 5-15,-1 2-4 16,-2 5 3-16,-3 0 2 16,5 1-1-16,-8 2-1 15,-4 0 4-15,0 5-4 16,-4 4 2-16,-7 6 0 16,1-3 1-16,-3 1-1 15,-7-4 0-15,1 0 0 16,-2-1 0-16,-2-1 2 0,-1 3-3 15,-3-4 3-15,-2-4-1 16,0-4 0-16,0-4 0 16,0-4 0-16,0 2 4 15,-7-2-2-15,1-4 4 16,-2-2 3-16,4-5-4 16,2-1 1-16,-4 0-5 15,1 0 4-15,3 0-6 16,-4 0 1-16,2 2-1 15,2-2 1-15,-4 2-1 16,-5-1 3-16,5 2-1 16,0 0-2-16,-4 2 2 15,-3-1-2-15,5 1 0 0,-2-2-3 16,8-3-10-16,-5-1-19 16,3-1-6-16,2-2-15 15,-2-1-20-15,4 1-24 16,0-3-42-16,0 0-164 15,0-9-136-15</inkml:trace>
  <inkml:trace contextRef="#ctx0" brushRef="#br0" timeOffset="149551.78">20278 13406 352 0,'0'0'290'16,"0"0"-223"-16,0 0-28 15,0 0 48-15,122-20-36 16,-56 10-11-16,21 3-3 0,14 0-6 15,19 2-3-15,4-1 2 16,2 1-18-16,2-1 19 16,-18 2-8-16,-21 2-21 15,-21 2 3-15,-18 0-1 16,-17 0 1-16,-15 0-2 16,-5 0 5-16,-11 0 0 15,-2 0 12-15,0 0-3 16,0 0 2-16,0 0-1 15,0 0-6-15,0 0 0 16,0 0-6-16,0 0-2 0,0 0-3 16,0 0-2-1,0 0 1-15,0 0-1 0,0 0-5 16,0 0-22-16,0 0-7 16,0 0-5-16,0 0-12 15,0 0-17-15,-2 0 2 16,-15 0-90-16,3 0-95 15,-3 0-40-15</inkml:trace>
  <inkml:trace contextRef="#ctx0" brushRef="#br0" timeOffset="152693.84">17337 14750 195 0,'0'0'281'0,"0"0"-215"16,0 0-20-16,0 0 38 0,0 0 0 15,0 0-28-15,-85 65-18 16,79-63-10-16,6 1 2 16,0-3-3-16,0 0-16 15,0 0 1-15,0 0-12 16,0 0 0-16,0 2-9 16,22 3 9-16,11 1 17 15,9 0 11-15,20-1 7 16,4 1-18-16,10-1 12 15,15-2-15-15,7-3 0 16,7 0 9-16,9 0 0 16,-5-3-20-16,-12-2 0 15,-6-1-3-15,-18 3 0 0,-11 1-1 16,-15-1 3-16,-10 3-4 16,-8 0 2-16,-14 0 0 15,-5 0 0-15,-8 0 1 16,2 0 0-16,-4 0 1 15,0 0 10-15,0 0 1 16,0 0-2-16,0 0 0 16,0 0-2-16,0-2-8 15,0 2 0-15,0 0-1 16,0 0-1-16,0 0-1 16,0 0-2-16,0 0-1 15,0 0-11-15,0 0 2 0,0 0-12 16,0 0-9-16,0 0-32 15,0 0-7-15,-12 0-109 16,-7 0-136-16</inkml:trace>
  <inkml:trace contextRef="#ctx0" brushRef="#br0" timeOffset="157440.23">17252 16133 435 0,'0'0'135'0,"0"0"-5"0,0 0 9 15,0 0-53-15,0 0-44 16,0 0-22-16,-13 0-11 15,13 0-7-15,0 0-2 16,0 0-2-16,17 4 2 16,4 6 2-16,16 2 3 15,4-1-1-15,13 0 6 16,2-2-1-16,10-5 3 16,2 1-4-16,4-4 0 15,-1-1-4-15,1 0 4 0,-4 0 0 16,-6 0-6-16,2 0 2 15,-12 0-3-15,-11 0-1 16,-10 0 1-16,-8 0-3 16,-4 0 4-16,-7 0-1 15,-2 0 0-15,-3 0 1 16,-1 0 5-16,6 0 0 16,-3 0-3-16,3 0-2 15,-2 0 3-15,3 0-4 16,-3 0-2-16,-4 0 1 15,-4-1 0-15,4 1 0 16,-6 0 1-16,0 0-1 0,0 0 0 16,0 0 0-16,0 0 1 15,0 0-2-15,0 0 1 16,0 0-1-16,0-2-4 16,0 2 2-16,0 0-9 15,5-1-4-15,-5 1-4 16,0 0-14-16,0-3-13 15,0-6-44-15,0-5-81 16,0-5-120-16</inkml:trace>
  <inkml:trace contextRef="#ctx0" brushRef="#br0" timeOffset="159468.31">21987 14473 817 0,'0'0'176'15,"0"0"-125"-15,0 0-2 16,0 0 8-16,0 0-17 16,0 0-33-16,0 0-7 15,0 21-6-15,9-15 6 0,3 1 0 16,-2 0 0-16,-1-2 0 15,-3 1-15-15,4-2-29 16,-4-1-28-16,1 3-13 16,-1 2-74-16,-6-1-175 15</inkml:trace>
  <inkml:trace contextRef="#ctx0" brushRef="#br0" timeOffset="159826.74">22151 15791 803 0,'0'0'218'16,"0"0"-138"-16,0 0-13 15,0 0 21-15,0 0-35 16,0 0-32-16,6 0-19 16,-6 0-2-16,2 0 0 15,-2 0-3-15,0 0-3 16,0 0-4-16,0 0-21 0,0 0-31 15,0 0-23-15,0 0-22 16,0 0-42-16,-2 0-231 16</inkml:trace>
  <inkml:trace contextRef="#ctx0" brushRef="#br0" timeOffset="160211.94">22194 14519 926 0,'0'0'169'0,"0"0"-93"16,0 0-26-16,0 0 12 15,0 0-49-15,0 0-13 0,15 3-7 16,-9 3-10-16,4 4-34 15,9 7 5-15,4 8-18 16,-5 7-38-16,1 6-34 16,-7-5-182-16</inkml:trace>
  <inkml:trace contextRef="#ctx0" brushRef="#br0" timeOffset="160470.43">22256 15702 406 0,'0'0'599'16,"0"0"-523"-16,0 0-38 16,0 0 5-16,0 0-21 15,0 0-22-15,-25 14-4 16,25-8-12-16,11 1-28 15,-5 1 27-15,-4-2-57 16,-2-4-1-16,0 0-33 16,0-2-65-16,0 0 8 15,-8-10-104-15</inkml:trace>
  <inkml:trace contextRef="#ctx0" brushRef="#br0" timeOffset="163269.53">22366 14787 338 0,'0'0'674'16,"0"0"-585"-16,0 0-64 15,0 0-7-15,0 0-18 16,0 0-14-16,31 18-102 16,-15-4 17-16,3 1-61 15,-3-2-174-15</inkml:trace>
  <inkml:trace contextRef="#ctx0" brushRef="#br0" timeOffset="163517.54">22482 15890 936 0,'0'0'161'16,"0"0"-100"-16,0 0-27 16,0 0-22-16,0 0-12 15,0 0-41-15,18 11-31 16,-8 0 28-16,3 2-22 16,-7-2-118-16,-6-2-87 15,0-4-32-15</inkml:trace>
  <inkml:trace contextRef="#ctx0" brushRef="#br0" timeOffset="166210.46">24288 14092 458 0,'0'0'323'0,"0"0"-191"16,0 0-78-16,0 0-17 16,0 0-16-16,-37 112-13 15,20-61-1-15,5-2-6 0,4-6-2 16,-3-7 0-16,9-12-22 15,-2-10-30-15,4-10-48 16,0-4-76-16,0-16 8 16,0-19-117-16</inkml:trace>
  <inkml:trace contextRef="#ctx0" brushRef="#br0" timeOffset="166352.1">24276 14162 383 0,'0'0'164'15,"0"0"-51"-15,0 0-34 16,0 0-40-16,0 0 17 15,0 0-30-15,68 56-11 16,-45-31-7-16,1 0-8 0,-5 1-4 16,-7-5-113-16,-12-9-119 15,0-5-134-15</inkml:trace>
  <inkml:trace contextRef="#ctx0" brushRef="#br0" timeOffset="166630.38">23990 14491 678 0,'0'0'192'0,"0"0"-183"16,0 0-2-16,91-9 9 15,-22-8 13-15,7 1-22 16,-4 3 0-16,-16 6-7 16,-6 7-4-16,-19 0-10 15,-10 4-8-15,-15 13 8 16,-6 8 14-16,0 7 10 0,-11 3 18 15,-1 0-6-15,2 0-10 16,3-2-8-16,7-2-4 16,0-6-7-16,0-8-76 15,7-15-123-15,5-2-68 16</inkml:trace>
  <inkml:trace contextRef="#ctx0" brushRef="#br0" timeOffset="167062.34">24627 14132 469 0,'0'0'410'0,"0"0"-314"0,0 0-76 15,0 0-8-15,0 0-11 16,0 0 5-16,50 49-6 16,-50-19-1-16,0-1-7 15,-15-2-11-15,-7-6-29 16,5-9 2-16,-2-7 23 15,13-3 18-15,4-2 5 16,2 0 6-16,0 0-6 16,13-5-5-16,11 0 5 15,1 3 4-15,-2 2-4 16,-5 5-7-16,-5 16 7 16,-13 5 6-16,0 6-1 15,-19-2 5-15,-10-3-5 0,5-6 1 16,7-6-6-16,5-7 0 15,5-6-8-15,7-2 4 16,0 0 2-16,0 0 1 16,0 0 1-16,11-5 13 15,-5 4-2-15,-4 1 4 16,8 0 2-16,3 7 6 16,3 8-4-16,-1 3-11 15,7 1-2-15,-3-2-6 16,0-3-12-16,-3-5-68 15,-1-8-59-15,-3-1-89 16,-2-18-178-16</inkml:trace>
  <inkml:trace contextRef="#ctx0" brushRef="#br0" timeOffset="167252.13">24863 14192 597 0,'0'0'272'0,"0"0"-190"16,0 0-53-16,0 0-25 15,6 88 22-15,0-32 2 16,-4 6-4-16,2-3-13 16,-2-2-10-16,3-9-1 15,-3-10-46-15,-2-10-31 16,0-15-76-16,0-13-114 16,0-17-64-16</inkml:trace>
  <inkml:trace contextRef="#ctx0" brushRef="#br0" timeOffset="167596.7">24929 14164 496 0,'0'0'191'0,"0"0"-147"15,0 0-2-15,0 0 7 16,109-6-6-16,-78 10-12 16,-6 6-11-16,-2 3-16 15,-11 6-4-15,-9 3 0 16,-3 6 0-16,-19 5 1 15,-12-1 4-15,-6-1-5 16,2-7-26-16,4-5-48 16,8-10-5-16,8-6 16 0,11-3 3 15,4-4 47-15,0-13-25 16,19-1 0-16,10 2 38 16,2 2 18-16,-2 5 24 15,-5 5 21-15,-5 4 33 16,4 0-37-16,-11 3-29 15,1 12-10-15,-5 3-15 16,-2 2-5-16,-6-1-16 16,0-2-61-16,0-9-98 15,0-6-48-15</inkml:trace>
  <inkml:trace contextRef="#ctx0" brushRef="#br0" timeOffset="167969.3">25111 14340 407 0,'0'0'256'15,"0"0"-142"-15,0 0-62 16,0 0-37-16,0 0-12 16,93-50-2-16,-58 48 2 15,-2 2-3-15,-10 0 0 16,-5 6-7-16,-5 14-10 16,-9 5-6-16,-4 6 10 15,0 4 7-15,-19 3 5 16,-3-4 1-16,3-2 1 15,-4-5-1-15,9-7 0 16,1-10 4-16,7-4 15 0,6-6 3 16,0 0-9-1,8 0-2-15,15-10-5 0,2-3 22 16,0 3-16-16,-2 6-4 16,-11 4 9-16,-6 0-15 15,-6 13-2-15,0 16 5 16,-6 12 17-16,-17 6-10 15,-2-2-3-15,3-4-9 16,7-7-4-16,5-9-64 16,10-13-63-16,0-12-81 15,18-13-99-15</inkml:trace>
  <inkml:trace contextRef="#ctx0" brushRef="#br0" timeOffset="168329.3">25537 14346 717 0,'0'0'220'15,"0"0"-79"-15,0 0-59 16,0 0-68-16,0 0-14 16,0 0-22-16,12 30 18 15,11-15-1-15,4-5 2 16,2-7 1-16,2-3-2 16,-7-3-4-16,-5-15 8 15,-9-5 9-15,-10-1-5 16,0 0-4-16,-10 4-27 15,-15 9-13-15,-10 11 8 16,-8 1-10-16,-7 29-34 16,9 8-19-16,4 8-11 0,1-3-2 15,18-5 62-15,5-8 41 16,11-9 5-16,2-10 6 16,9-7 50-16,20-4 52 15,12 0-26-15,11 0-27 16,7-11-4-16,1-2-36 15,-4 2-13-15,-2 1-4 16,-6-1-51-16,-7-3-98 16,-8-4-141-16</inkml:trace>
  <inkml:trace contextRef="#ctx0" brushRef="#br0" timeOffset="168848.25">25938 14088 845 0,'0'0'193'16,"0"0"-79"-16,0 0-55 16,0 0-49-16,0 0-10 15,0 0 0-15,55 18-1 16,-32 2 1-16,-6 5-29 16,-9 3-10-16,-4-1 1 15,-4-4-23-15,0-6 16 16,0-8 19-16,-4-4 3 15,4-5 3-15,0 0 16 16,0 0-2-16,4 0-13 0,9-2 19 16,1 2 7-16,-4 0-7 15,-8 19-5-15,-2 16 5 16,-12 9 3-16,-19 1 3 16,-4-3-2-16,8-8 24 15,10-10-2-15,11-7-8 16,6-3-2-16,6-4-11 15,17-1 3-15,8-5-6 16,11-3 3-16,-5-1 6 16,-2 0-4-16,-10 2-6 15,-11-1-1-15,-8 1-2 16,-1 2-20-16,-5 2 1 16,0 0 3-16,0 3 16 15,0-2-5-15,0-2-1 16,0-2-5-16,0-2 2 0,0-1-8 15,0 0-11-15,0 0 5 16,2 0-23-16,8 0-60 16,-4 0-62-16,4-2 0 15,-3-8-72-15</inkml:trace>
  <inkml:trace contextRef="#ctx0" brushRef="#br0" timeOffset="169512.8">24857 15393 536 0,'0'0'333'0,"0"0"-185"0,0 0-71 15,0 0-41-15,0 0-35 16,-11 106 3-16,17-49-1 15,11-4-3-15,2-10-2 16,-5-4-1-16,3-12-50 16,-1-14-40-16,-8-13-40 15,5-5-98-15,-3-27 61 16,-2-15-90-16,9-14 67 16</inkml:trace>
  <inkml:trace contextRef="#ctx0" brushRef="#br0" timeOffset="169739.69">25078 15347 400 0,'0'0'214'0,"0"0"-52"0,0 0-47 15,0 0-63-15,0 0-18 16,91 57-3-16,-85 2 4 16,-6 4-20-16,0-6-8 15,-12-7 0-15,-9-14 3 16,-2-8-8-16,4-14-1 16,-3-9 4-16,3-5-5 15,1 0-2-15,3-12 2 16,3-10 0-16,5-2-5 15,7-1 3-15,0 4 2 16,21-1-7-16,8 2-30 16,8 2-23-16,5-1-48 0,-5-2-130 15,-2-5-14 1</inkml:trace>
  <inkml:trace contextRef="#ctx0" brushRef="#br0" timeOffset="169995.92">25351 15295 370 0,'0'0'320'0,"0"0"-150"15,0 0-108-15,0 0-41 16,4 89 16-16,-4-35-2 16,0 1-9-16,0-8-21 15,0-11 0-15,0-12-4 16,0-8 0-16,0-9-1 16,0-5-3-16,2-2-14 15,4-6 15-15,8-18 2 0,-1-6 11 16,5-1-9-16,3 1 1 15,2 9-6-15,-4 6 0 16,3 6-36-16,-7 9-32 16,-9 2-64-16,-6 17-84 15,0 5 24-15,-21 6-56 16</inkml:trace>
  <inkml:trace contextRef="#ctx0" brushRef="#br0" timeOffset="170123.7">25245 15761 119 0,'0'0'477'0,"0"0"-257"15,0 0-101-15,-54 89-62 16,54-70-35-16,13-1-19 0,16-4 1 16,4-6-4-16,8-8 0 15,7-5-26-15,5-25-54 16,-9-12-170-16,-1-10-161 16</inkml:trace>
  <inkml:trace contextRef="#ctx0" brushRef="#br0" timeOffset="170318.86">25665 15180 376 0,'0'0'515'15,"0"0"-449"-15,0 0-50 16,0 0-16-16,0 0 1 16,10 115 4-16,-4-52 5 15,1-6-6-15,-1-6-4 16,2-7-4-16,-2-10-43 0,-2-15-36 15,3-13-80-15,-1-6-47 16,2-28-48-16</inkml:trace>
  <inkml:trace contextRef="#ctx0" brushRef="#br0" timeOffset="170811.24">25919 15221 401 0,'0'0'180'15,"0"0"-64"-15,0 0-9 16,0 0-22-16,0 0-10 15,6 91-36-15,-22-52-17 0,-9-2-16 16,-2-1 3 0,-2-4-8-16,-2-9-2 0,0-6 1 15,-2-11-1-15,8-6-25 16,5 0 16-16,7-8 8 16,9-16-7-16,4-6-13 15,12-3 18-15,17 3 4 16,2 9-4-16,7 7 2 15,-1 6 1-15,-2 8-4 16,-4 0-25-16,-12 11-37 16,-7 14 38-16,-8 9 9 15,-4 5 15-15,-6 1 5 16,-19 4 3-16,-6-1 7 16,-4 0 8-16,-2-7 7 15,-1-3 0-15,3-6 11 0,4-10-8 16,9-6-17-16,9-7 23 15,9-4 12-15,4 0-14 16,0 0-8-16,0 0-24 16,0 0-8-16,0 0-5 15,4-1 10-15,25-8 3 16,2-2 9-16,6 2-9 16,1 2-1-16,-1 1-4 15,2 5-38-15,-8 1 1 16,-4 0-6-16,-4 0-29 15,-11 4-35-15,-8 4-84 16,-4 1-2-16</inkml:trace>
  <inkml:trace contextRef="#ctx0" brushRef="#br0" timeOffset="171075.55">25634 15912 142 0,'0'0'540'0,"0"0"-371"16,0 0-91-16,0 0-67 15,0 0-1-15,0 0 9 16,113-46-7-16,-63 29-8 16,-2 5-4-16,-5 8 0 15,-12 4 1-15,-2 0-2 16,-17 0 1-16,-5 7 0 16,-7 10 2-16,0 7 7 0,-13 4 11 15,-5 1-4 1,1-7-11-16,5-3-5 0,1-7-3 15,11-4-62-15,0-6-98 16,0-2-104-16,19-22-133 16</inkml:trace>
  <inkml:trace contextRef="#ctx0" brushRef="#br0" timeOffset="171351.61">26242 15361 884 0,'0'0'147'0,"0"0"-63"0,0 0-38 16,-81 27-42 0,71-1-4-16,10 1-11 0,0-5 0 15,24-5 4-15,5-10-7 16,2-7-3-16,-2-5-5 16,-4-18 22-16,-6-8 8 15,-13-1-6-15,-6 2 6 16,-6 5-8-16,-23 9-16 15,-8 15-42-15,-7 1-19 16,-3 30-25-16,3 7-108 16,1 7-15-16,6 3-69 15</inkml:trace>
  <inkml:trace contextRef="#ctx0" brushRef="#br0" timeOffset="171698.43">25925 15659 377 0,'0'0'184'0,"0"0"-102"0,0 0 13 16,91-10-9-1,-31-2-40-15,0 2-37 0,-4 3-9 16,-13 5-53-16,-12 2-61 16,-12 0-23-16,-19 5-32 15,0 8-6-15,-21 0 95 16,-8 3 80-16,9-4 164 16,-1-2 4-16,9-6-23 15,10-3-1-15,2 1-80 16,8-1-55-16,19 1-9 15,0 2 14-15,-3 1-8 16,-1 7-6-16,-11 7 0 16,-12 9-2-16,0 8 4 0,-12 5-1 15,-13-7 4-15,7-8 24 16,1-9 17-16,15-10-18 16,2-4-27-16,0-3-1 15,15 0-13-15,16-3-2 16,16-15-4-16,3-9-79 15,3-5-130-15,1-5-91 16</inkml:trace>
  <inkml:trace contextRef="#ctx0" brushRef="#br0" timeOffset="171997.42">26682 15368 872 0,'0'0'122'0,"0"0"-45"15,0 0-66-15,0 0-8 16,0 0-3-16,99-49 3 16,-45 41-3-16,-7 4-6 15,-14 2-34-15,-14 1-19 16,-15 1 21-16,-4 0 15 16,-12 4 23-16,-23 17 18 15,-9 9-7-15,1 2 22 16,6 2-5-16,14-1-10 15,12-5 12-15,11-2-20 16,0-4-10-16,17-4 1 16,14-7 2-16,6-4-3 0,3-7-4 15,-3 0-27-15,-10-11-39 16,-11-8-72-16,-16-1-198 16</inkml:trace>
  <inkml:trace contextRef="#ctx0" brushRef="#br0" timeOffset="172500.17">26581 15561 755 0,'0'0'72'0,"0"0"-44"15,0 0-26-15,126-47-2 16,-71 33-1-16,-1 7-42 16,-10 7-16-16,-15 0-37 15,-17 9 10-15,-12 12 43 0,0 6 43 16,-23 1 31-16,-8 2 37 15,6-2 46-15,1 1-48 16,5 0-26-16,-4 1-13 16,5-1-1-16,5-1-6 15,3-5-16-15,4-8-3 16,6-4-1-16,0-7-4 16,6-4-7-16,17 0 2 15,6-5 9-15,8-12 9 16,0-1-5-16,0 2-4 15,-6 3-7-15,-12 5-26 16,-9 5 6-16,-10 3 12 0,0 0-2 16,-4 6 6-16,-17 14 11 15,-8 5 3-15,3 6 0 16,3-3 0-16,6-1 8 16,11-5-9-16,6-6-2 15,0-7 0-15,12-8-1 16,11-1 1-16,6-7 4 15,-2-16 10-15,-4-5 6 16,-11 0-10-16,-12 1-2 16,0 3-4-16,0 2-4 15,-12 2-11-15,-7 3-25 16,3 0-34-16,3-1-78 16,11-5-91-16</inkml:trace>
  <inkml:trace contextRef="#ctx0" brushRef="#br0" timeOffset="173266.22">27083 15377 754 0,'0'0'149'0,"0"0"-121"16,0 0-27-16,0 91 9 16,0-39-5-16,-4-3-4 15,2-5 1-15,-5-8-1 16,3-7-1-16,2-9 1 15,-2-9 0-15,4-7-1 16,0-4-3-16,0 0 3 16,0 0 0-16,0-1 3 0,0-12-4 15,0-4 1-15,6-1-16 16,-2 3 4-16,-4 0-1 16,0 1-1-16,0 3-5 15,-12-2-16-15,-7 5 27 16,-3 0 8-16,3 4 5 15,7 3 14-15,5-1 24 16,7 1 2-16,0-3-45 16,13-5-15-16,18-3 5 15,12-6 5-15,7-5-39 16,-3-1-27-16,-3 1 8 16,-9 7-17-16,-16 4 80 15,-9 8 1-15,-8 4 31 0,-2 0 65 16,-2 16-29-16,-10 9-50 15,-1 6 10-15,1 0-18 16,12-7-1-16,0-3-5 16,0-7 0-16,6-5-3 15,8-8-1-15,9-1-1 16,-2-7 1-16,6-20 9 16,-3-4-9-16,1-6-4 15,0 3-20-15,0 5 24 16,-2 6 0-16,-5 6 2 15,-5 7 11-15,-7 6 9 16,-6 3-4-16,6 1-16 0,-6 0 0 16,6 18 6-1,0 10 9-15,-6 10 2 0,5 6-5 16,1 5-3-16,-4 0-9 16,4-3-1-16,-2-5 1 15,2-7-4-15,1-7 4 16,-5-9-2-16,4-6 2 15,-6-5-4-15,4-4 1 16,-4-3-14-16,0 0-9 16,0 0-6-16,0 0 7 15,0-5-7-15,0-9-85 16,0-7-89-16,0-2-155 16</inkml:trace>
  <inkml:trace contextRef="#ctx0" brushRef="#br0" timeOffset="173895.44">28443 15379 726 0,'0'0'215'0,"0"0"-173"16,0 0-36-16,-15 101 3 15,-1-25 28-15,-1 6-16 16,11-5-12-16,6-11-5 16,0-10 3-16,17-12-7 15,8-16-1-15,6-14-1 0,4-12 2 16,0-2-1-16,-2-20 1 15,-2-16 6-15,-4-13 0 16,-9-4-6-16,-5-6-1 16,-13 2-2-16,0 2-17 15,-23 9 3-15,-18 10 12 16,-5 8 5-16,-5 11 3 16,1 11 6-16,0 6-5 15,7 2 4-15,8 19 6 16,6 0-7-16,16 3-5 15,11 0-2-15,2 0-1 16,9 0-1-16,20-2 3 0,6-4-2 16,10-9 1-16,9-7 0 15,2-2-4-15,4-3-8 16,-2-11-23-16,-13-1-26 16,-6-1-69-16,-12 2-102 15,-8-3-208-15</inkml:trace>
  <inkml:trace contextRef="#ctx0" brushRef="#br0" timeOffset="174410.32">29013 15324 637 0,'0'0'407'16,"0"0"-288"-16,0 0-74 0,0 0-45 15,0 0-17-15,0 0-8 16,36 31 22-16,-24-5-12 16,0 3-33-16,-12-1-8 15,-6-3 6-15,-23-4-36 16,-8-3 5-16,0-7 46 16,2-8 28-16,14-3 7 15,5 0 2-15,16 0-1 16,0-6 12-16,22-5-6 15,15-1-2-15,5 2 7 0,-3 6-7 16,-10 4 15 0,-6 0 0-16,-15 2 2 0,-8 19-6 15,-6 10 25-15,-25 11 17 16,-13 5-34-16,-3-4-12 16,3-5-12-16,9-12 0 15,17-9-21-15,12-12-26 16,6-5-29-16,8-11-21 15,21-14 17-15,8-5 66 16,-2 3-16-16,-4 8 30 16,-8 6 48-16,-5 6 15 15,-3 6-32-15,-1 1-23 16,1 0-7-16,1 4-2 16,-3 7-7-16,7-2-66 15,-3-5-75-15,2-4-90 0</inkml:trace>
  <inkml:trace contextRef="#ctx0" brushRef="#br0" timeOffset="174660.34">29268 15386 792 0,'0'0'174'16,"0"0"-139"-16,0 0-33 16,0 0-2-16,0 0 0 15,0 0 2-15,10 97 3 16,-10-61-5-16,0-10-12 15,0-5-32-15,0-9-16 16,-6-8 21-16,0-4 39 16,2 0 4-16,4-4 26 0,0-15-13 15,4-4 9-15,14-1-20 16,9 2-3-16,2 7-2 16,6 5-1-16,-2 7-7 15,-4 3-71-15,-12 0-143 16,-11 14-108-16</inkml:trace>
  <inkml:trace contextRef="#ctx0" brushRef="#br0" timeOffset="174989.67">29195 15771 459 0,'0'0'328'16,"0"0"-301"-16,0 0-25 15,0 0-2-15,0 0 1 0,116-40 2 16,-87 33-2-16,-4 5-1 15,-13 2 0 1,-6 0-10-16,-6 1 10 0,-2 17 8 16,-14 5 27-16,-9 3-17 15,0-4-9-15,3-4-9 16,9-4-1-16,7-8-14 16,4-5-49-16,2-1-28 15,0 0 36-15,8 0 10 16,9-8 31-16,-5-3-31 15,0 2 46-15,3 2 5 16,-1-1 14-16,1 1 13 16,3 0-19-16,-1 1-13 0,-3-2-13 15,3-4-24-15,-5-1-52 16,-1-5-149-16</inkml:trace>
  <inkml:trace contextRef="#ctx0" brushRef="#br0" timeOffset="175514.26">29594 15381 721 0,'0'0'224'16,"0"0"-163"-16,0 0-55 16,0 0-6-16,0 0 0 15,0 0 2-15,13 74 8 0,-13-46-7 16,0-8-2-16,2-7-1 15,-2-6-11-15,4-7-21 16,-2 0 3-16,8 0-8 16,1-9 35-16,3-8-4 15,3 0-24-15,1 3-45 16,-3 3-76-16,-1 6 16 16,-12 5-20-16,-2 5-57 15,-2 17 116-15,-25 10 96 16,7-1 140-16,-5-2 29 15,8-6 9-15,5-9-49 16,6-5-23-16,6-6-55 0,0-2-33 16,16-1-12-16,3 0 9 15,-1 0 0-15,-3 0-9 16,-3 0-6-16,-8 0-35 16,-1 0-16-16,-3 0 1 15,0 0 4-15,0 1 37 16,-3 9 6-16,-1 1 3 15,4 0 12-15,0 1-8 16,0-2 3-16,13-5 5 16,9-2-11-16,7-3-1 15,4 0-3-15,3-5-16 16,1-8-76-16,-2-4-175 16</inkml:trace>
  <inkml:trace contextRef="#ctx0" brushRef="#br0" timeOffset="-64165.48">20855 3383 707 0,'0'0'161'0,"0"0"-94"15,0 0-30-15,0 0-5 16,0 0-23-16,0 0-9 16,0 0-4-16,0 3-10 15,0 0-60-15,6 5-76 16,10 2 39-16,-1 3-17 15,-5-3-21-15,-1-7-85 16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5-03-29T00:50:07.49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3223 16324 458 0,'0'0'219'0,"0"0"-171"15,0 0-16-15,0 0 22 16,-98 24-11-16,57-21-6 16,-15-3 7-16,-6 0 11 15,-4 0-20-15,0-10-17 16,0-8 3-16,4-5-12 0,2-12-2 15,6-7 4-15,5-14 15 16,17-14 0-16,10-3-19 16,9-5-7-16,13-2-4 15,7 9 2-15,28 5-3 16,2 5 2-16,13 16-3 16,3 12 5-16,7 12-9 15,0 15 5-15,8 6-4 16,5 32 1-16,5 22 5 15,-16 17 3-15,-14 7 0 16,-17 4 2-16,-19-3 0 16,-12-3-1-16,0-3 4 15,-8-5-4-15,-15-6 5 0,5-10-6 16,1-12-14 0,11-14-30-16,4-7-24 0,2-12-123 15,14-7-136-15,15-7-133 16</inkml:trace>
  <inkml:trace contextRef="#ctx0" brushRef="#br0" timeOffset="609.6">4103 16338 448 0,'0'0'174'0,"0"0"-15"16,0 0-13-16,0 0-36 15,0 0-27-15,0 0-31 16,-25-15-21-16,25 15-14 16,0 0-16-16,0 0-1 15,0 0-12-15,0 0 6 16,0 0-6-16,0 0 9 16,13 0 1-16,3 0 2 15,3 1 2-15,-1-1 0 16,1 0-3-16,-2 0 3 15,-9 0 1-15,-2 0-3 16,-2 0 1-16,-4 0-1 0,0 0 5 16,0 0 0-16,0 0-5 15,0 0-10-15,0 0-48 16,6 0-49-16,19 0-114 16,0-11-14-16,6-13-216 15</inkml:trace>
  <inkml:trace contextRef="#ctx0" brushRef="#br0" timeOffset="3751.9">5879 15655 330 0,'0'0'613'0,"0"0"-497"16,0 0-59-16,0 0-18 15,0 0-29-15,0 0-10 16,0 0-12-16,0 0-13 16,0 2-39-16,6 3-38 0,-6 2-137 15,0-1-15-15,0-2-89 16</inkml:trace>
  <inkml:trace contextRef="#ctx0" brushRef="#br0" timeOffset="49671.91">7208 13386 349 0,'0'0'65'15,"0"0"-5"-15,0 0-12 0,0 0 20 16,0 0 5-16,0 0-25 16,0-14-19-16,0 14-7 15,0-1-12-15,0 1 4 16,0 0-2-16,0 0 0 15,4 0-8-15,-2 0 0 16,-2 0-2-16,0 0-1 16,4 0-1-16,2 0 0 15,7 0 0-15,1 0 4 16,3 0 8-16,8 0 10 0,-1-2 0 16,-1 1-7-1,2-2-2-15,0 2 5 0,-2-1-9 16,1 2 2-1,7 0-8-15,4 0 5 0,-4 0-2 16,13 0-2-16,-1 0-3 16,3 0 4-16,3 5 3 15,1-3-6-15,4 0 9 16,2 0 4-16,4 0-8 16,-1 2-6-16,3 0 0 15,3 1 5-15,-10-1 2 16,7-1-8-16,-2 0 5 15,2-3 3-15,2 0-1 16,3 0 0-16,-5 0 2 16,-2-5 5-16,-5 0-13 15,-5 3 2-15,-3 2-3 16,1 0 0-16,-5 0 0 0,5 3 1 16,-5 4 2-16,5-3 0 15,-5 2-4-15,-1-3 2 16,1 0-2-16,0 1 3 15,-1-1 4-15,7 1-3 16,-7-1-1-16,7 0-1 16,-7 1 1-16,-7-2 0 15,-4 0 0-15,-6 1-4 16,-7 0 4-16,7-2-2 16,-6 1 1-16,3-1 0 0,3 0-1 15,-2 1 2 1,-4-1-2-16,-7 1 1 0,0-2-1 15,-5 0 3-15,-1 0-5 16,-6 0 4-16,0 0-1 16,6 0-1-16,0 1 0 15,7-1 0-15,-1 0 1 16,5 1 1-16,1-1 0 16,1 0 3-16,6 0-5 15,-3 0 4-15,-1 0-2 16,2 0 2-16,-5 0 2 15,-5 0-5-15,-3 0 0 16,-4 0 1-16,-4 0-4 16,2 0 5-16,-2 0-4 15,-2 0 2-15,0 0 1 0,0 0-2 16,0 0 0 0,0 0 2-16,0 0-1 0,0 0 5 15,0 0-4-15,0 0 9 16,0 0 6-16,0 0 6 15,0 0-4-15,0 0-1 16,0 0-7-16,0 0-2 16,0 0 1-16,0 0-10 15,0 0 6-15,0 0-5 16,0 0 0-16,0 0 0 16,0 0 1-16,0 0-2 15,0 0 0-15,0 0 0 0,0 0 1 16,0 0-2-1,0 0 4-15,0 0-1 0,0 0-2 16,0 0 4-16,0 0-3 16,0 0 5-16,0 0-6 15,0 0 1-15,0 0 1 16,0 0 0-16,0 0 3 16,0 0-4-16,0 0 4 15,0 0-3-15,0 0 5 16,0 0-3-16,0 0 4 15,0 0 2-15,0 0-2 16,0 0 4-16,0 0-8 16,0 0 6-16,0 0-8 15,0 0 5-15,0 0-7 16,0 0 3-16,0 0-1 0,0 0-1 16,0 0 1-16,0 0 0 15,0 0 3-15,0 0-4 16,0 0 8-16,0 0-4 15,0 0 0-15,0 0-5 16,0 0 0-16,0 0 0 16,0 0 1-16,0 0-2 15,0 0 4-15,0 0-7 16,0 0 8-16,0 0-8 16,0 0 5-16,0 0-3 15,0 0 1-15,0 0 0 16,0 0-2-16,0 0-19 0,0 0-14 15,-6 0-37-15,-6 0-47 16,-19-5-101-16,-6-12-352 16</inkml:trace>
  <inkml:trace contextRef="#ctx0" brushRef="#br0" timeOffset="51329.15">9112 13330 17 0,'0'0'195'0,"0"0"-130"15,0 0-24-15,-85-96-1 16,66 55-9-16,9-7-3 16,2-5-16-16,2-3 28 15,6 0-26-15,0 7 35 16,0 6-36-16,12 8-5 16,0 8 38-16,13 5-18 0,6-1-25 15,6 3 2 1,5 6-3-16,1 4 3 0,9 10 3 15,-3 0 2-15,11 30-4 16,-10 11-6-16,-3 8 13 16,-9 5-11-16,-9-2 2 15,-9 0-2-15,-9 1-2 16,-9-6-5-16,-2-3 2 16,0-4 1-16,-13-11 4 15,-5-4-1-15,-7-9-1 16,6-5 4-16,-3-1 16 15,1-4-13-15,4-2-3 16,5-2-4-16,6-1 0 16,6 0-21-16,0-1-44 15,0 2-53-15,0-2-43 0,0 0-55 16</inkml:trace>
  <inkml:trace contextRef="#ctx0" brushRef="#br0" timeOffset="52497.01">8676 13247 250 0,'0'0'58'16,"0"0"-46"-16,0 0 25 15,0 0 7-15,0 0 0 16,0 0 4-16,-48 4 5 16,46-4-2-16,2-3-11 15,-4-10-19-15,2-4-10 16,-2-5-11-16,2-3-3 16,-3-2 1-16,5-2 3 15,0-1-2-15,0 1 0 0,0 4-5 16,7 6 4-16,5 7-2 15,-2 2 3-15,3 4-5 16,-7 5 5-16,6 1-1 16,-1 0-4-16,1 0-4 15,0 11 6-15,-3 5 4 16,1-1-1-16,-4 3-1 16,0 0 4-16,-6 0-1 15,7-4 0-15,-7-2 1 16,0-2-1-16,0-4 4 15,0 1-4-15,0-1 3 16,0-2-4-16,0 0-4 16,0-1-10-16,0 0-18 15,0 0-1-15,0 1-17 16,0 2 13-16,0 0-2 0,-7 2-6 16,7-4-29-16,0 0-108 15</inkml:trace>
  <inkml:trace contextRef="#ctx0" brushRef="#br0" timeOffset="56014.8">6983 13475 443 0,'0'0'228'15,"0"0"-177"-15,0 0-37 0,0 0 35 16,0 0 1-16,0 0-24 16,-44-22-12-16,21 15-8 15,-8-2-1-15,0 1-3 16,-10-3-1-16,-2-2 1 15,-11-4 0-15,-2-3-4 16,-2-5 5-16,2-4 5 16,7-6 1-16,1-3-8 15,5-4 16-15,8-5-4 16,10-1 22-16,13-3-35 0,12-1 0 16,0 5 1-1,12 5-1-15,25 4 0 0,4 10 2 16,19 4-2-1,13 10 2-15,7 14-4 0,18 0 4 16,-3 18-4-16,-15 13-3 16,-1 8 3-16,-17 4 0 15,-15 4 0-15,-16 3 1 16,-8 4-1-16,-15 1 2 16,-8 1 0-16,0-3 4 15,0-8 0-15,-12-4-1 16,-3-10-2-16,3-6 8 15,0-2-9-15,-5-6 5 16,11-5-4-16,-6-2 1 16,12-3-2-16,-7-3 3 15,7-1-6-15,0 0 4 16,0-3-3-16,0 2 3 0,-4-1-3 16,4-1 2-16,0 1 0 15,-2-1-1-15,2 0 2 16,0 0 0-16,0 0 0 15,0 0 0-15,0 0-1 16,0 0 1-16,0 0 0 16,0 0-1-16,0 0 3 15,0 0-2-15,0 0 3 16,0 0-4-16,0 0 7 16,0 0-7-16,0 0 6 15,0 0-3-15,0 0 8 16,0 0-3-16,0 0-1 0,0 0 7 15,0 0 3-15,0 0 2 16,0 0-5-16,0 0 3 16,0 0-11-16,0 0 1 15,0 0-7-15,0 0 0 16,0 0 0-16,0 0-3 16,0 0 3-16,0 0-6 15,0 0 6-15,0 0-4 16,0 0 3-16,0 0-2 15,0 0 3-15,0 0 0 16,0 0 0-16,0 0 0 16,0 0 0-16,0 0-2 15,0 0 6-15,0 0-6 0,0 0 4 16,0 0-4-16,0 0 3 16,0 0-1-16,0 0 0 15,0 0-1-15,0 0-3 16,0 0-8-16,0 0 2 15,0 0-9-15,0 0-1 16,0 0 4-16,0 0 4 16,0 0-1-16,0 0 4 15,0 0-4-15,0 0-9 16,0 0-8-16,0 0-23 16,0 0-48-16,0 0-66 15,-6 0-3-15,-4 0-160 0</inkml:trace>
  <inkml:trace contextRef="#ctx0" brushRef="#br0" timeOffset="59203.84">20127 11446 502 0,'0'0'64'16,"0"0"-14"-16,0 0 12 15,0 0-1-15,0 0-17 16,0 0-33-16,0 0-11 15,31-22 0-15,0 22 0 16,17 1 2-16,5 8 11 16,22 3-11-16,16 1 6 15,16 0 1-15,32 1 14 16,8-4 6-16,22-6-10 16,1-4-9-16,5 0 0 15,-3 0 4-15,-3-6 1 0,1 5 1 16,-7 1-5-1,7 0 3-15,-11 6-5 0,-4 6-6 16,-13-1-2-16,-15 1 2 16,-14-3-3-16,-14-2 1 15,-10-1 1-15,-16 0-2 16,-11 0 0-16,-13-2 2 16,-12 0 0-16,-14-4 4 15,0 0-5-15,-15 0 0 16,-4 0 1-16,-4 0 0 15,0 0-2-15,0 0 3 16,0 0-2-16,0 0-1 0,0 0-26 16,-6 0-84-1,-17-3-83-15,1 2-33 0,-11-1-161 16</inkml:trace>
  <inkml:trace contextRef="#ctx0" brushRef="#br0" timeOffset="62226.95">20956 15837 545 0,'0'0'199'0,"0"0"-135"15,0 0-62-15,0 0 4 16,0 0 3-16,0 0-8 0,25 0-1 16,2 2 10-16,12-2 8 15,4 3 2-15,5-1-8 16,10 0-5-16,6 2 8 16,4-3 8-16,15 2-5 15,8-3 3-15,12 0 1 16,19 0-11-16,6-3-1 15,17-4 1-15,6 3-10 16,8 1 12-16,4 0 1 16,7 2-2-16,1-3-8 15,9 1 3-15,-2 0 0 16,4-2-7-16,-2 2 0 16,-9-3 1-16,5 1-1 15,-17-1 1-15,-2-1 1 16,-10-1 0-16,-9-1-2 0,-9-1 0 15,-22 0 0-15,-10-3 0 16,-6-1 1-16,-12-1 1 16,-13-2 1-16,-10 0 2 15,-9 0-5-15,-10 1 2 16,-6 1 1-16,-2-2-2 16,-4 0 11-16,10-4-4 15,-2-2-5-15,3 1-1 16,-5 1-2-16,4-2 3 15,-4-1-2-15,4-3-1 16,2-1 1-16,6-7 1 16,1-5 0-16,1-2 3 0,-5-6-2 15,5-6-3-15,-8-4 1 16,1-2 0-16,-10 2-1 16,-9 4 5-16,-11 4 4 15,-8 6 53-15,0 3-53 16,-6 1 24-16,-15 5-15 15,-3-2-14-15,-3 5 0 16,0 4 6-16,2 1-2 16,-4 3 3-16,4 1-7 15,-4-1 13-15,-2-3-12 16,-4-3 5-16,-2-4-6 16,0-2-1-16,2-3 0 15,-2 1-1-15,-5 0-2 0,9-1 2 16,-8 3-2-1,-1-1 0-15,-1 4 0 0,2 1 0 16,-3 1 1-16,3 4 0 16,-9 2-1-16,7 4 1 15,-11 1-1-15,-6 3 0 16,-6 4-3-16,-8 5 2 16,-5 4-4-16,-16 4 2 15,2 0-3-15,-10 0 4 16,-5 1 0-16,-8 3 0 15,-1 2-3-15,-10-3 0 16,-5-1 0-16,-2-2 5 0,-1 0 0 16,-3 0 2-1,-9 0 0-15,3-5-2 0,-7-1 0 16,4-1-2-16,2 3 2 16,5-1 0-16,1-5 0 15,5 1 0-15,1-1 0 16,1 0-3-16,4 3-9 15,6 0 4-15,2-1 5 16,11 2 1-16,-1-1 1 16,11 0-2-16,-9 3 0 15,11-2 0-15,6 4 2 16,6-1 0-16,7 0-2 16,10 1 4-16,4 1-1 15,12 1 1-15,0 0-1 16,15 0 0-16,12 0 0 0,9 0-2 15,10 0 2 1,3 0 0-16,-1 0-1 0,4 0-2 16,-6 0-3-16,6 0 6 15,-8 0-6-15,-5 7 2 16,1 6 2-16,-11 6 2 16,5 7-1-16,-5-2 1 15,9 11-2-15,-5 6-4 16,2 8 5-16,1 14 1 15,1 10-2-15,3 7 2 16,0 11 0-16,7 8-1 16,5-2 2-16,0 3-3 0,5-2 2 15,7 5-2-15,0 1 4 16,1-5-2-16,-5-5 0 16,-4-6 0-16,2-4 0 15,-6-5 2-15,7-1-3 16,-7-8 3-16,0-6-4 15,6-5 4-15,-2-3-5 16,-2-6 6-16,2-8-1 16,-2-8-2-16,-2-10-1 15,0-10 0-15,4-6 1 16,-2-5-2-16,-2-1 3 16,0-2-2-16,0 0 2 15,0 0 2-15,0 0-2 0,0 0-1 16,5 0 0-1,-5 0-1-15,2 0 1 0,2 0-3 16,4 1 1-16,11 2 4 16,10 1-2-16,14 1 1 15,11 0 0-15,8 1 1 16,10-3-2-16,13-2 0 16,10 1 0-16,8-2-1 15,7 0 2-15,6 0-2 16,3 0 2-16,-3 0-2 15,-6 0 3-15,-1 4-2 16,-5-1 0-16,-3 0 1 0,-10-2-1 16,-11 1-17-16,-13-2 6 15,-12 0-28-15,-5 0-43 16,-11 0-22-16,-14-2-67 16,-12-9-212-16</inkml:trace>
  <inkml:trace contextRef="#ctx0" brushRef="#br0" timeOffset="70132.95">23426 15637 783 0,'0'0'125'0,"0"0"-106"15,0 0-17-15,0 0-1 0,19 97 8 16,-9-51 6 0,-4-2-1-16,1-2-11 0,-5-6-2 15,4-3-2-15,0-9-4 16,-2-7-43-16,-4-12-77 16,0-5-78-16,2-7-67 15</inkml:trace>
  <inkml:trace contextRef="#ctx0" brushRef="#br0" timeOffset="70462.81">23838 15543 254 0,'0'0'258'0,"0"0"-161"16,-7 104-3-16,-5-54-2 15,-5 0-24-15,-7 1-20 0,-5-5-35 16,-9-4-7-16,1-10-6 15,-6-5 6-15,-3-10-6 16,1-9 4-16,-1-8 1 16,9 0-5-16,2-20-6 15,8-8 6-15,9-4 4 16,7-2 13-16,11 5 4 16,0 10-11-16,6 6-5 15,17 6-4-15,4 2-2 16,12 2-2-16,1 3 3 15,1 0 0-15,2 0-2 16,5 0-16-16,-5 3-26 0,-1-2-52 16,-5-1-107-1,-8 0-32-15</inkml:trace>
  <inkml:trace contextRef="#ctx0" brushRef="#br0" timeOffset="70783.81">23281 16019 357 0,'0'0'432'15,"0"0"-368"-15,0 0-64 16,0 0-3-16,96 16 3 16,-18-16 12-16,9 0-4 15,-2-7-6-15,-11-5-2 16,-10 2-8-16,-20 2-64 0,-20 2-8 15,-13 4 40-15,-11 2 40 16,-6 0 15-16,-17 0 38 16,-6 1-15-16,4 13 15 15,-2 6 13-15,4 4-16 16,5 6-29-16,1 4-9 16,9 1-9-16,2 0-1 15,2-1-4-15,4-6 1 16,0-5-12-16,0-5-57 15,-7-5-65-15,-1-9-32 16,-8-4-75-16</inkml:trace>
  <inkml:trace contextRef="#ctx0" brushRef="#br0" timeOffset="70973.82">23426 16144 487 0,'0'0'297'0,"0"0"-200"16,0 0-65-16,0 0 5 15,0 0-20-15,6 89-11 16,23-64-1-16,2-4 2 16,7-7-2-16,5-8-5 15,9-6-22-15,-1-9-41 16,1-23-58-16,0-13-94 16,-5-10-56-16</inkml:trace>
  <inkml:trace contextRef="#ctx0" brushRef="#br0" timeOffset="71145">24148 15691 737 0,'0'0'215'16,"0"0"-152"-16,0 0-24 15,-50 77-10-15,9-23-7 16,-3 0-7-16,5-7-2 16,2-1-12-16,10-10-1 15,4-12-18-15,17-8-64 16,2-16-53-16,4-3-133 15,4-25-39-15</inkml:trace>
  <inkml:trace contextRef="#ctx0" brushRef="#br0" timeOffset="71322.03">23984 15818 567 0,'0'0'165'16,"0"0"-73"-16,0 0-48 16,0 0-41-16,0 0 17 15,50 75-6-15,-27-46-2 16,1-5 2-16,-1-4-14 15,-2-7-35-15,2-12-104 16,-5-1-76-16,-1-18-128 16</inkml:trace>
  <inkml:trace contextRef="#ctx0" brushRef="#br0" timeOffset="71594.86">24288 15664 524 0,'0'0'324'0,"0"0"-236"16,0 0-81-16,0 0-3 0,-6 99 31 15,-13-36-2-15,13-3-16 16,-4-7-6-16,8-9-4 16,-4-11-5-16,6-11-4 15,-5-11-4-15,5-6-8 16,0-5 3-16,0 0 6 16,0-22 4-16,13-5-2 15,3-6 0-15,15 0 6 16,-6 5 8-16,4 5-11 15,2 8 1-15,-2 8-1 16,-8 5-4-16,-5 2-8 16,1 0-53-16,-15 13-32 0,-2 5-94 15,0 2 6-15,-29-2-102 16</inkml:trace>
  <inkml:trace contextRef="#ctx0" brushRef="#br0" timeOffset="72067.99">24009 16142 624 0,'0'0'151'16,"0"0"-124"-16,0 0 8 15,10 88 8-15,11-63 8 16,8-2 1-16,-4-6-15 16,0-3-1-16,-7-6-6 15,-1-2-14-15,-5-5-11 0,7-1 11 16,4 0 14-16,-5-4-8 15,3-9-3-15,-5 1-14 16,3 0-5-16,-7 4 1 16,-5 1-1-16,3 1 0 15,-2 3 0-15,-4 2 0 16,-4 1-3-16,0 0 2 16,0 0 1-16,0 0 0 15,0 0 0-15,0 0 0 16,0 0 1-16,0 0 1 15,0 0-1-15,0 0-1 16,0 0 2-16,0 0-2 0,0 0 0 16,0 0 2-1,0 0-4-15,0 0 4 0,0 0 0 16,0 0-2-16,0 0 1 16,0 0-1-16,0 0 3 15,0 0-5-15,0 0 5 16,0 0-6-16,0 0 0 15,0 0 1-15,0 0-30 16,0 0-17-16,0 0-25 16,2 0-25-16,9 0-191 15,7 0 13-15</inkml:trace>
  <inkml:trace contextRef="#ctx0" brushRef="#br0" timeOffset="72286.09">24850 16162 0 0,'0'0'990'0,"0"0"-861"15,0 0-75-15,0 0 1 16,0 0-20-16,-57 80-34 16,7-33 1-16,0-1-1 15,-10 6-2-15,11-5-10 16,-3 1-60-16,9-7-17 15,10-10-14-15,10-18-151 16,17-13-119-16</inkml:trace>
  <inkml:trace contextRef="#ctx0" brushRef="#br0" timeOffset="72456.91">25007 16224 560 0,'0'0'492'0,"0"0"-349"15,0 0-79-15,0 0-19 16,-111 96-36-16,53-45-9 16,-8 8 0-16,6-1-74 15,6-6-77-15,11-14-146 16,8-18-462-16</inkml:trace>
  <inkml:trace contextRef="#ctx0" brushRef="#br0" timeOffset="75898.06">20497 11669 395 0,'0'0'140'0,"0"0"-38"15,0 0-5-15,-99-30-25 16,58 15-35-16,-3-2 8 16,-8-2-12-16,-3-9-6 15,-1-3 14-15,-2-5-36 16,0-4 13-16,-2 0-4 16,6-5-9-16,5-4 4 15,1-9-2-15,19-5 11 16,11-9-13-16,16-4-1 15,2-2-4-15,27 1 6 16,20-1-5-16,9 7-1 16,4 13 1-16,0 9-2 0,0 10 1 15,2 10 0-15,-2 8-1 16,0 13-3-16,-5 8 3 16,5 4 0-16,0 23-3 15,2 14-2-15,-2 15 4 16,2 9 2-16,-4 7-2 15,-19 2 2-15,-10-3-1 16,-4 0 1-16,-12-5 0 16,-9-2-1-16,-4 2 2 15,-19-1-2-15,-16 0 3 16,-8 3 0-16,-11-2 0 16,0-3 2-16,0-5-3 0,5-8 0 15,5-11 7-15,7-9 0 16,2-8 4-16,12-4-11 15,3-6 6-15,7-5 0 16,7-1-4-16,-4-1-1 16,3-3 1-16,7-1-3 15,0 0 0-15,0-1-1 16,0 0 2-16,0 0 0 16,0 0 2-16,0 0 2 15,0 0-5-15,0 0 3 16,0 0-3-16,0 0 1 15,0 0-1-15,0 0 0 16,0 0 0-16,0 0 1 0,0 0-3 16,0 0 4-1,0 0-4-15,0 0 4 0,0 0-2 16,0 0 0-16,0 0 0 16,0 0-1-16,0 0 2 15,0 0-2-15,0 0 4 16,0 0-5-16,0 0 4 15,0 0-2-15,0 0 0 16,0 0 0-16,0 0 1 16,0 0-1-16,0 0-1 15,0 0-1-15,0 0 2 16,0 0-17-16,0 0-5 16,0 0-14-16,0 0 6 15,0 0-20-15,0 0-15 0,0 2-10 16,-6-1-43-16,2 1-52 15,-4-2-77-15</inkml:trace>
  <inkml:trace contextRef="#ctx0" brushRef="#br0" timeOffset="86038.07">26938 15166 708 0,'0'0'188'15,"0"0"-138"-15,0 0 5 16,0 0 12-16,0 0-4 16,114-46-36-16,-58 19-7 15,6-3-12-15,2 4 0 16,-8 7-3-16,-9 6-5 15,-16 8-2-15,-12 5 2 16,-11 1-5-16,-8 27-11 16,0 16 9-16,-25 10 7 15,-8 9 3-15,-6-5-2 0,12-6 2 16,2-10 1 0,13-11-4-16,6-11-3 0,1-12-35 15,5-6-8-15,0-4-33 16,19-30-37-16,16-15-111 15,6-16 29-15,-3-9 29 16,5-6-67-16</inkml:trace>
  <inkml:trace contextRef="#ctx0" brushRef="#br0" timeOffset="86197.68">27490 14891 355 0,'0'0'239'16,"0"0"-39"-16,0 0-93 16,0 0-47-16,-60 111-15 15,35-49-7-15,7-4-16 16,5-4-16-16,7-2-3 15,6-3 4-15,0-5-5 16,19-9-4-16,3-11-15 0,-1-11-42 16,2-13-104-16,-9-3-132 15,-1-24-189-15</inkml:trace>
  <inkml:trace contextRef="#ctx0" brushRef="#br0" timeOffset="86685.94">26731 14777 620 0,'0'0'140'0,"0"0"-94"16,110-86 14-16,-44 49 17 15,0-6-42-15,2-2-4 16,1-3-8-16,-9 3 9 16,-7 4-8-16,-9 7-11 15,-13 9 25-15,-11 6-26 16,-7 8 25-16,-7 5-5 16,-4 5 0-16,-2 1-12 15,0 0-10-15,0 0-10 16,0 0-2-16,6 14-12 15,5 16 13-15,3 6 0 16,5 5 2-16,-3-1 1 16,3-3-2-16,4-5 0 0,-3-2 1 15,3-4-1-15,0-3 4 16,2-2-3-16,-5-3 4 16,-3-5-5-16,-1-3 0 15,-3-4 0-15,-7-2 0 16,0-1-27-16,-4 0-42 15,2-2-39-15,-4-1-51 16,0 0-179-16,-4 0-207 16</inkml:trace>
  <inkml:trace contextRef="#ctx0" brushRef="#br0" timeOffset="93343.99">22632 14366 560 0,'0'0'204'15,"0"0"-93"-15,0 0-14 16,0 0-38-16,0 0-56 16,0 0-3-16,-31 76 0 15,13-27 7-15,-7-4-6 16,8-5-1-16,5-8 1 0,4-8-2 16,-3-6-16-16,11-9-14 15,-6-6-42-15,6-3-40 16,-6 0 8-16,-4-17-16 15,-3-6-22-15,-1-2 22 16,-5-3 21-16,-3 1 100 16,3 1 134-16,0 8-34 15,3 7 35-15,7 6 27 16,3 5-28-16,6 0-49 16,0 0-58-16,0 14-19 15,0 8-7-15,0 6 15 16,6-1-9-16,3-3 5 15,7-4-7-15,3-5 1 16,-7-3-2-16,13-6 2 0,0-6 0 16,10 0-4-16,2-23-2 15,7-8-60-15,1-3-68 16,-6 0-137-16,-3 2-182 16</inkml:trace>
  <inkml:trace contextRef="#ctx0" brushRef="#br0" timeOffset="94190.31">22856 14179 567 0,'0'0'277'0,"0"0"-157"15,0 0-38-15,0 0-42 16,0 0-40-16,0 0-15 15,-48 39 5-15,30-2 9 16,-7-2-2-16,12-9-25 16,-3-6-30-16,7-6-62 15,3-8-81-15,6-6 64 16,0-6-21-16,0-17-119 16,9-3 261-16,1-1 16 15,2 4 198-15,-3 8-39 16,-9 8 3-16,4 4-1 15,-4 3-24-15,0 0-92 16,0 2-45-16,2 13-12 0,4 4 12 16,-2 3 0-16,2-2-1 15,7-8-32-15,-3-3-31 16,2-7-34-16,3-2-3 16,1-2 32-16,3-18-18 15,4-5 35-15,-3-4 45 16,-1 4 7-16,-7 5 56 15,-1 6 43-15,-9 8 6 16,-2 5 31-16,0 1-42 16,0 0-53-16,0 4-34 15,0 13-3-15,-6 2 3 16,-1-3 3-16,5-4-8 0,2-4-2 16,0-4 2-1,0-2-3-15,0-2 3 0,7 0 1 16,7 0 3-16,7-12 2 15,-1-2-5-15,-1 2-2 16,-7 6-1-16,-5 2 2 16,-3 4-4-16,-4 0 0 15,0 0 1-15,0 15-13 16,-6 11 14-16,-5 5-4 16,-1 1-2-16,-1-1-55 15,1-1-64-15,0-6-23 16,-5-7-3-16,5-7 6 15,-3-6-4-15,3-4 75 0,-1 0 74 16,3 0 181 0,4-6-30-16,0 3 4 0,-1 0 5 15,7 3-26-15,0 0-60 16,0 0-61-16,0 8-13 16,0 7-9-16,0 4 9 15,0-4 0-15,0-3-4 16,0-6-11-16,7-4-40 15,-1-2-11-15,6 0 0 16,5-18-21-16,1-5-30 16,-3-3-52-16,1 0 65 15,3 1-10-15</inkml:trace>
  <inkml:trace contextRef="#ctx0" brushRef="#br0" timeOffset="94267.22">23027 14344 88 0,'0'0'94'15,"0"0"-34"-15,0 0-20 16,0 0-40-16,0 0-27 15</inkml:trace>
  <inkml:trace contextRef="#ctx0" brushRef="#br0" timeOffset="94618.05">22880 14408 200 0,'0'0'269'0,"0"0"-186"16,0 0-4-16,0 0 6 15,0 0-57-15,0 0-27 16,7 6 7-16,17-6-1 16,12 0-4-16,-1 0-2 15,-8-3-1-15,-3 3 0 16,-11 0-12-16,-7 0 10 15,-6 0-9-15,0 8 5 16,-2 6 6-16,-15 2 29 16,-1 2-15-16,3-3-11 15,5-4 2-15,2-2-4 16,4-3-2-16,-3-3-21 0,7 0-47 16,0-1-43-1,0-2-28-15,0 0-46 0</inkml:trace>
  <inkml:trace contextRef="#ctx0" brushRef="#br0" timeOffset="94785.9">22922 14501 432 0,'0'0'164'16,"0"0"-10"-16,0 0-38 16,0 0-60-16,0 0-46 15,0 0-10-15,0-3-3 16,14 3-5-16,5-1-5 15,8-5-61-15,0-3-98 0,2-7-48 16</inkml:trace>
  <inkml:trace contextRef="#ctx0" brushRef="#br0" timeOffset="95519.83">23069 14085 390 0,'0'0'335'15,"0"0"-209"-15,0 0-52 16,0 0-33-16,0 0-40 16,0 0-1-16,84-35 0 15,-40 32-9-15,-13 2-41 16,-9 1-19-16,-15 0-20 0,-7 0-11 16,0 4 47-16,-23 7 53 15,-2 4 4-15,4-1 30 16,3-1 13-16,1-1-25 15,17-1-22-15,0-3 0 16,0-2-17-16,13-5-29 16,5-1-12-16,11 0-37 15,-4-7-33-15,-2-7-37 16,-5 1 96-16,-3 4 69 16,-3 1 47-16,-8 7 88 15,-2 1-21-15,-2 0-17 16,0 9-17-16,-14 12-21 15,-5 6 6-15,1 3-38 16,1 0-25-16,-1 0 3 0,-5-6-4 16,4-7-1-16,5-7-2 15,4-6-2-15,3-4-4 16,1 0 5-16,6 0 2 16,6 0-6-16,13-9-14 15,12 1 8-15,0 1 10 16,2 4-4-16,-8 3-5 15,-7 0-43-15,-16 0-9 16,-2 7-29-16,-6 10 36 16,-25 3-27-16,-10 1 3 15,-5-1 81-15,1-3 27 16,12-4 42-16,14-6 8 0,9-6 20 16,10-1-24-1,10 0-58-15,21 0-9 0,11-4-2 16,-5-2-2-16,-4 2-1 15,-12 4-2-15,-9 0 1 16,-12 0-10-16,-6 16 2 16,-17 6 8-16,-8 2 9 15,2-6 22-15,15-4 23 16,3-5-9-16,11-3-31 16,0-4-14-16,19-2 7 15,18 0 7-15,9-4-14 16,-1-11-23-16,3-5-96 0,-11-3-100 15</inkml:trace>
  <inkml:trace contextRef="#ctx0" brushRef="#br0" timeOffset="95900.91">23561 14140 496 0,'0'0'254'0,"0"0"-168"15,0 0-45-15,0 0-20 16,0 0-2-16,0 0-1 16,70 22-3-16,-58-9-11 15,-6 1-1-15,-4-4-3 16,-2-1 2-16,5-6-4 0,-5-2 5 16,0-1-2-16,2 0 2 15,-2 0 6-15,0 0-3 16,4 0 5-16,-4 2-11 15,2 3 4-15,-2 5-8 16,0 7 5-16,0 5-2 16,-13 4 2-16,-11 1 2 15,-5-2-1-15,2-4-1 16,2-2-1-16,2-8 0 16,13-6-1-16,8-3-13 15,2-2-41-15,0 0-54 16,6-18-130-16,19-9-193 15</inkml:trace>
  <inkml:trace contextRef="#ctx0" brushRef="#br0" timeOffset="96135.16">23747 14137 672 0,'0'0'228'0,"0"0"-127"15,0 0-32-15,0 0-52 16,0 0-17-16,0 0-7 15,0 62 7-15,0-29 2 16,6-1 0-16,0-4 2 16,6-4-4-16,3-4 1 15,1-5 6-15,7-3-7 16,-2-6 4-16,-3-6-4 0,5 0-18 16,-6 0-20-16,-5-2-12 15,-4-4-66-15,-4 1-120 16,-4-1-62-16</inkml:trace>
  <inkml:trace contextRef="#ctx0" brushRef="#br0" timeOffset="96653.6">23869 14535 531 0,'0'0'82'0,"-98"33"21"16,49-24 18-16,-3-3-56 15,-4-6-14-15,9 0 5 16,-7-7-45-16,4-16-7 16,3-6 9-16,3-11 9 15,7-2-6-15,14-6 10 16,11-9-20-16,12-6 19 16,6 0-22-16,23 3-3 0,31 5-3 15,6 17 2-15,7 9-1 16,1 11-6-16,5 17 5 15,-7 1 0-15,-6 21-1 16,-8 14-3-16,-6 11 5 16,-15 3-2-16,-12 2 1 15,-19 1-1-15,-6-5-1 16,-6-5 3-16,-13-5-7 16,-4-8-4-16,5-5-24 15,3-5-45-15,3-8-61 16,6-7-85-16,6-4-134 15</inkml:trace>
  <inkml:trace contextRef="#ctx0" brushRef="#br0" timeOffset="97115.92">24166 14440 583 0,'0'0'186'0,"0"0"-105"15,0 0 2-15,0 0-53 16,0 0-29-16,81 7 9 16,14 15 32-16,27 6-20 15,25 10 2-15,20 7 4 16,9 6 9-16,12 5-9 16,2 5-13-16,2-2 2 15,-14-2-1-15,-4-6 24 16,-21-11-23-16,-21-11-9 15,-27-13-2-15,-26-8 2 16,-27-7-3-16,-26-1-4 16,-15 0 0-16,-11 0 0 0,0 0-2 15,-4 0-13-15,-21-7-37 16,-12 0-76-16,-7 1 4 16,-7-1-47-16,1-4-110 15,2-8-205-15</inkml:trace>
  <inkml:trace contextRef="#ctx0" brushRef="#br0" timeOffset="97333.91">26072 14755 560 0,'0'0'229'0,"0"0"-164"16,103-1-8 0,-51 13-7-16,4 15-5 0,4 9-13 15,0 4 8-15,-15 7 18 16,-10-6-42-16,-16-6 3 15,-19-7-7-15,-12-5-5 16,-42 4-4-16,-27 3-3 16,-16-4-11-16,-17 0-75 15,5-14-18-15,-7-10-208 16,7-2-204-16</inkml:trace>
  <inkml:trace contextRef="#ctx0" brushRef="#br0" timeOffset="97813.2">24549 14336 697 0,'0'0'181'0,"0"0"-113"16,0 0 26-16,0 0 16 15,0 0-40-15,0 0-31 16,-19-7-8-16,-22 7-23 0,-26 1-8 16,-13 13-17-1,-5 5 11-15,7-1-8 0,18-2 11 16,16-5-2-16,28-4 5 15,16 0-2-15,0 3-23 16,27 7-17-16,12 9 42 16,25 3 6-16,4 3-6 15,7 4 6-15,-3-4-6 16,-12-2 1-16,-11-3-1 16,-13-2 1-16,-12-1-4 15,-7-1 6-15,-9-2-6 16,-2-5 2-16,-6 0-6 15,7-3-74-15,-3-3-18 16,4-9-106-16,9-1-200 16</inkml:trace>
  <inkml:trace contextRef="#ctx0" brushRef="#br0" timeOffset="121065.9">17992 9685 611 0,'0'0'96'15,"0"0"-30"-15,0 0-45 16,0 0-21-16,0 0 4 16,0 0 1-16,114 43 16 15,-24-31 18-15,34-2 0 16,32-3 1-16,25-1-18 15,22-6-12-15,16 0 14 16,15 0-6-16,3 0-5 0,-5 1-10 16,-13 1 7-1,-21-2-5-15,-16 0-4 0,-16 0 7 16,-30-2-8-16,-26-6-1 16,-36 1-3-16,-30 3 4 15,-22 1-13-15,-16 1 2 16,-6 0 0-16,-6-1 9 15,-23 1 2-15,-10 1-53 16,-8 1-1-16,-7 0-44 16,-2 8-25-16,-4 4-4 15,0-4-126-15</inkml:trace>
  <inkml:trace contextRef="#ctx0" brushRef="#br0" timeOffset="121658.34">21388 9654 483 0,'0'0'94'0,"0"0"-49"16,91-10 36-16,-23 10-1 0,21 0 2 15,33 2-44-15,19 2 7 16,22-4-22-16,13 0 7 15,6 0-13-15,6-10 15 16,-13-3-14-16,-5 2-4 16,-25 1-8-16,-21 3-3 15,-15 2-6-15,-26 0 3 16,-23 1-4-16,-23 3-16 16,-14 1-11-16,-17 0-5 15,-6 0-23-15,-29 0 4 16,-25 12-36-16,-14 8-77 15,-17 1 36-15,-10-2-46 16,-2-4-67-16</inkml:trace>
  <inkml:trace contextRef="#ctx0" brushRef="#br0" timeOffset="122042.19">21814 9709 572 0,'0'0'167'0,"0"0"-72"16,0 0-31-16,0 0-57 15,0 0 17-15,116-1-20 16,3 1 46-16,32 0-30 0,13 0 15 16,1 0-19-1,-2 1-10-15,-16 8 13 0,-15 1-13 16,-16-2 8-16,-19-1-1 15,-18-1-7-15,-23-2-3 16,-23-1-3-16,-15-2-1 16,-16-1 1-16,-2 0 3 15,0 0 7-15,0 0 5 16,0 0-14-16,0 0-1 16,0 0-4-16,0 0-15 15,0 0-18-15,0 0-13 16,0 0-6-16,0 0-55 15,0 0-122-15,5 0-25 0</inkml:trace>
  <inkml:trace contextRef="#ctx0" brushRef="#br0" timeOffset="125579.73">22467 15239 299 0,'0'0'138'16,"0"0"-22"-16,0 0-6 15,0 0 3-15,0 0-21 16,0 0-40-16,0 0-9 16,-4-11-14-16,4 11 9 15,0 0-12-15,0-2-6 16,0 2-11-16,0 0-5 16,0 0 0-16,0 0-4 15,0 0 8-15,-2 0-7 0,-11 0 8 16,-9 0-9-16,-3 6-5 15,-4 4-6-15,4-3 5 16,0-3-5-16,9-2 9 16,8-2 2-16,-3 0 0 15,3-17 0-15,-4-6-1 16,5-6 1-16,7-7-5 16,0-6 3-16,0-8-2 15,9-1 4-15,9 1-2 16,7 6 2-16,2 6 0 15,0 10-1-15,2 7-2 16,2 5 1-16,-6 8-1 16,3 1 2-16,-3 4 0 15,0 3 1-15,0 0-8 16,-7 8 6-16,5 14 1 0,-4 6-2 16,-3 5 5-16,-9 9-2 15,-7 0 2-15,0 4 0 16,0 1-1-16,-17 0 0 15,-2-2 0-15,-3-7 0 16,-3-2 3-16,0-7-3 16,-4-8 2-16,4-3-3 15,1-7 7-15,3-4 6 16,-2-1-4-16,11-5 6 16,-5-1-1-16,9 0 1 0,2 0 1 15,6 0 6 1,-4 0-16-16,4 0 2 0,0 0-6 15,0 0-2-15,0 0-1 16,0 0 0-16,0 0 1 16,0 0-4-16,0 0 3 15,0 0-3-15,0 0 4 16,0 0-9-16,0 0 5 16,0 0-1-16,0 0-1 15,0 0-4-15,0 0 0 16,0 0-3-16,0 0-6 15,0 0 2-15,0 0-10 16,0 2 4-16,0-1-19 16,0 1-16-16,0 2-30 15,6 0 5-15,4-4-82 0,-2 0-13 16</inkml:trace>
  <inkml:trace contextRef="#ctx0" brushRef="#br0" timeOffset="126525.4">22397 15381 1189 0,'0'0'182'0,"0"0"-152"15,0 0 2-15,0 0 38 16,0 0-10-16,0 0-48 15,0 0-11-15,10 2-2 16,-10-2-8-16,0 0-1 16,0 0-23-16,0 1 3 15,0-1-3-15,0 0 7 16,0 0 3-16,0 0 7 16,0 0 8-16,0 0-11 15,6 0-14-15,-6 0-50 0,0 0-40 16,0 4-11-16,0 4-131 15,0-6-82-15</inkml:trace>
  <inkml:trace contextRef="#ctx0" brushRef="#br0" timeOffset="127213.06">23269 15431 1006 0,'0'0'255'0,"0"0"-200"15,0 0-17-15,0 0 22 16,0 0 7-16,0 0-52 15,-14 12-9-15,14-12-4 16,0 0-4-16,0 0-1 16,0 0 2-16,0 0-1 15,0 0 1-15,0 0-2 0,0 0 3 16,0 0-3-16,0 0-2 16,0 0 0-16,0 0-15 15,0 0-9-15,0 0-8 16,0 0-3-16,0 0-6 15,0 0-26-15,0 0-26 16,0 0-7-16,0 1-15 16,0 2-125-16,0 0-44 15</inkml:trace>
  <inkml:trace contextRef="#ctx0" brushRef="#br0" timeOffset="130769.78">24203 16898 409 0,'0'0'144'16,"-117"0"-116"-16,40 0 62 16,-4-10-64-16,-7-8 15 15,-5-7-18-15,-3-8 21 16,-3-7 39-16,2-10-65 16,-4-9 43-16,2-7-47 15,4-7 7-15,4-11 15 0,12-11-20 16,17-13-15-16,14-8 5 15,20-8-7-15,15-2 3 16,13 5 17-16,17 8-17 16,18 13-4-16,14 14-1 15,20 18 3-15,20 12 0 16,14 11-3-16,21 11 2 16,14 8-2-16,13 16 1 15,13 10 0-15,1 26-1 16,-2 26 3-16,-6 19 0 15,-16 12 0-15,-21 7 0 16,-27 9-12-16,-27 4-6 16,-25 5 15-16,-16 6 1 15,-19-2-1-15,-6-5 2 16,-2-8-4-16,-27-13 1 0,-6-8 4 16,-8-8 0-16,-11-3 1 15,-8-5-1-15,-10-6 2 16,-7-5 9-16,5-7 2 15,3-9 14-15,9-5-14 16,25-11-7-16,6-5-5 16,15-6 7-16,9-7 1 15,7-1-5-15,0 0 0 16,0 0-3-16,0 0-2 16,0 0 0-16,0 0-6 15,0 0-18-15,0 0 2 0,0 0 4 16,0 0 1-16,0 0 1 15,0 0-5-15,0 0 3 16,0 0-2-16,0 0 8 16,0 0 0-16,0 0 12 15,0 0-2-15,0 0 3 16,0 0-2-16,0 0-3 16,0 0-15-16,0 0-36 15,0 1-33-15,0 4-25 16,0-1-32-16,0-1 40 15,0-3-190-15</inkml:trace>
  <inkml:trace contextRef="#ctx0" brushRef="#br0" timeOffset="53067.16">9670 15016 376 0,'0'0'138'15,"0"0"4"-15,0 0-18 16,0 0 7-16,0 0-33 16,0 0-23-16,0 0-38 15,-54-8-37-15,77 1-16 16,8-2 16-16,23-4 4 16,1-1 1-16,-5 1-5 0,-3 1-1 15,-11 4-1-15,-16 1-27 16,-9 5 14-16,-5 2-17 15,-6 0 30-15,-13 0 2 16,-22 6 0-16,-8 12-28 16,-7 10 15-16,-3 13 13 15,9 7 0-15,-3 4 4 16,18 1 13-16,10-10-4 16,11-6-11-16,8-10 0 15,2-9-2-15,21-7-6 16,14-7 3-16,6-2 2 15,11-2-2-15,2-6 1 16,2-17-6-16,-7-14-24 16,3-14-69-16,-13-10-128 0,-10 1-32 15</inkml:trace>
  <inkml:trace contextRef="#ctx0" brushRef="#br0" timeOffset="53256.1">10081 14744 718 0,'0'0'173'15,"0"0"-115"-15,0 0-29 16,0 0-25-16,19 111 0 16,-1-29 31-16,1 1-13 15,0-6-21-15,-7-7 3 16,0-9-2-16,-1-9-4 0,-5-10-14 16,2-16-32-1,-4-16-38-15,-4-10-180 0,0-26-123 16</inkml:trace>
  <inkml:trace contextRef="#ctx0" brushRef="#br0" timeOffset="53457.29">10187 14795 650 0,'0'0'118'0,"0"0"-117"15,0 0 35-15,91 0 27 16,-34 2-24-16,1 4-19 15,0 6-17-15,-8 3 0 16,-9 6-3-16,-14 7 0 0,-17 6-25 16,-10 5-23-16,0 4-66 15,-4-8-69-15,-14-8-87 16</inkml:trace>
  <inkml:trace contextRef="#ctx0" brushRef="#br0" timeOffset="53655.17">10257 14945 446 0,'0'0'358'16,"0"0"-226"-16,0 0-61 15,0 0-57-15,0 0-14 16,0 0-9-16,68-9 9 16,-6 2 2-16,4-3-2 0,-6-1-36 15,-10-2-65-15,-21 1-106 16,-17 5-28-16,-12 7-156 15</inkml:trace>
  <inkml:trace contextRef="#ctx0" brushRef="#br0" timeOffset="53880.59">10453 14977 370 0,'0'0'349'0,"0"0"-234"16,0 0-72-16,-25 74-7 16,25-48-7-16,17 2-10 15,2-6-18-15,-1 4 0 16,1-3 5-16,-7-4-4 15,7-2-1-15,-9-6 0 0,2-2-2 16,-3-5-1 0,3-1-7-16,5-1-1 0,1-2-15 15,1 0 5-15,4-8-4 16,1-18-19-16,5-15-72 16,-4-9-90-16,-6-6-314 15</inkml:trace>
  <inkml:trace contextRef="#ctx0" brushRef="#br0" timeOffset="54197.28">10664 14796 771 0,'0'0'231'16,"0"0"-162"-16,0 0-33 16,0 0-36-16,0 0-14 15,0 0-5-15,68-3 9 0,-26-8-9 16,-1-1-41-16,-16 3 6 15,-13 5-66-15,-12 4-3 16,-4 0 97-16,-21 15 26 16,-12 12 5-16,2 4 21 15,4 3 68-15,6-2-11 16,6-2-22-16,13-4-10 16,6-3-30-16,0-3-20 15,13-4-1-15,16-8 0 16,10-7-2-16,8-1-6 15,3-8-3-15,-5-13-18 16,-1-5-54-16,-13 1-79 0,-2-2 7 16,-17 5-186-1</inkml:trace>
  <inkml:trace contextRef="#ctx0" brushRef="#br0" timeOffset="54680.3">10865 14912 515 0,'0'0'421'0,"0"0"-345"15,0 0-45-15,0 0-31 16,0 0-31-16,0 0 31 16,97-60 7-16,-44 25-7 15,-9-2-17-15,-3 7-76 16,-10 6-63-16,-18 4-14 16,-1 7 62-16,-12 2 83 0,0 1 25 15,0 2 15-15,0-1 33 16,-6 2 32-16,0 0 27 15,6 4 12-15,0 0-9 16,0 2-46-16,0 1-20 16,0 0-8-16,0 0 7 15,0 0-15-15,0 0-2 16,0 0-15-16,0 3-11 16,0 19 0-16,6 13 0 15,19 18 23-15,-3 6-20 16,3 0 3-16,-6 2-5 15,3 1-2-15,-3-2 1 16,-6 0 0-16,1-2-1 16,-4-15-8-16,-3-6-10 0,-1-10-4 15,-6-13 0-15,0-3 13 16,6-7-14-16,-6-2-4 16,0-2-4-16,0 0-8 15,0 0-1-15,0 0 2 16,0 1-21-16,0 3-75 15,0-1-91-15,-12-3-183 16</inkml:trace>
  <inkml:trace contextRef="#ctx0" brushRef="#br0" timeOffset="55894.46">3774 15077 362 0,'0'0'173'0,"0"0"-67"16,0 0-1-16,0 0-35 15,0 0-35-15,0 0-3 16,7 0 3-16,-7 1-2 15,0 1 1-15,0 2 2 16,-13 2 9-16,-5 4-30 0,-13 5-6 16,-17 3-8-16,-1-1-1 15,-5-3-9-15,10-8 1 16,9-6 8-16,10 0-1 16,13 0-1-16,2-14-10 15,10-22 6-15,6-7-5 16,17-11-14-16,20 3 12 15,5 22 6-15,7 13-12 16,-1 16 8-16,0 10 0 16,-17 25 5-16,-8 13 4 15,-15 8 2-15,-14 5 6 16,0-1-2-16,-6-8-1 16,-12-7-3-16,-1-12 0 0,0-12-22 15,9-13-43-15,4-8-59 16,4-24-15-16,2-24-128 15</inkml:trace>
  <inkml:trace contextRef="#ctx0" brushRef="#br0" timeOffset="56073.66">3847 14851 460 0,'0'0'211'15,"0"0"-144"-15,0 0-48 16,18 72 16-16,-1-24-8 15,2 6 14-15,-1 5-21 0,1-3-17 16,-1-5-3-16,5-4-6 16,-8-12-92-16,-9-8-56 15,-2-12-43-15</inkml:trace>
  <inkml:trace contextRef="#ctx0" brushRef="#br0" timeOffset="56270.68">3787 15256 496 0,'0'0'196'16,"0"0"-171"-16,-13 109 38 15,13-76-6-15,13-6-24 0,16-4-19 16,2-5-4 0,12-9 6-16,5-9-11 0,6-9-5 15,1-26-14-15,5-16-24 16,-16-11-204-16,-20-4-93 15</inkml:trace>
  <inkml:trace contextRef="#ctx0" brushRef="#br0" timeOffset="56489.28">4029 14881 648 0,'0'0'176'15,"0"0"-147"-15,0 0-29 16,0 0-29-16,0 0 29 15,109 0 13-15,-55 0 4 16,-4 4-6-16,-13 7-10 0,-8 5 2 16,-11 8-3-16,-5 8 0 15,-13 12 0-15,0 2-3 16,-13 0-15-16,1-6-51 16,0-10-88-16,-7-11-112 15</inkml:trace>
  <inkml:trace contextRef="#ctx0" brushRef="#br0" timeOffset="56668.17">4029 15116 847 0,'0'0'46'16,"0"0"-46"-16,0 0-36 15,0 0 36-15,128-40 15 16,-68 15-15-16,-4 3-55 15,-15 2-137-15,-10 6 2 16,-25 8-219-16</inkml:trace>
  <inkml:trace contextRef="#ctx0" brushRef="#br0" timeOffset="56877.21">4229 15172 655 0,'0'0'98'15,"-6"76"-53"-15,6-31 8 16,0-3-12-16,12-5-21 15,5-8-4-15,-3-7-6 16,3-10-8-16,-5-3-2 16,7-8-5-16,-7-1 5 0,11-8-15 15,2-19 15-15,0-11 6 16,6-7-6-16,-6-3-54 16,-3 0-94-16,-3 1-154 15</inkml:trace>
  <inkml:trace contextRef="#ctx0" brushRef="#br0" timeOffset="57193.24">4411 14944 680 0,'0'0'226'0,"0"0"-150"16,0 0-39 0,0 0-37-16,0 0-27 0,0 0 14 15,72-45 12-15,-30 21 1 16,-3 1-21-16,-10 7-68 15,-17 7-21-15,-5 8 8 16,-7 1 102-16,-7 8 17 16,-17 17-16-16,-5 7 12 15,4 3 49-15,0-4-15 16,13-4 9-16,12-3-15 16,0-3-28-16,0-3-8 15,12 1-5-15,17-7 0 16,-2-2 0-16,2-7-3 15,8-3 0-15,-2 0-54 16,-10-15-90-16,-6-4-67 0</inkml:trace>
  <inkml:trace contextRef="#ctx0" brushRef="#br0" timeOffset="57524.23">4630 14974 779 0,'0'0'10'0,"0"0"-10"16,0 0-10-16,0 0 10 16,104-63 10-16,-63 30-10 15,-4-1-39-15,-8 0-62 16,-17 4 31-16,7 7 10 16,-19 4 13-16,6 12 47 15,-6 4 79-15,0 3 51 0,0 0 39 16,0 0-69-16,0 0-29 15,0 0-20-15,0 0-21 16,0 0-30-16,6 20-2 16,13 17-11-16,6 17 13 15,4 15 3-15,6 8 5 16,-8 5-8-16,2 1-3 16,-11-1-54-16,5-9-38 15,-4-13-154-15,-11-14-141 16</inkml:trace>
  <inkml:trace contextRef="#ctx0" brushRef="#br0" timeOffset="88488.98">13335 16234 440 0,'0'0'106'0,"0"0"-51"15,0 0 18-15,0 0-2 16,0 0-28-16,0 0-30 16,0 0-3-16,-13 6 1 15,13-6-9-15,0 0 7 16,0 2-7-16,0 3 35 16,0-5-1-16,0 0-5 15,0 0-3-15,0 0-10 16,0 1 3-16,0 0-7 0,0 1 0 15,0-1-6-15,0 1-2 16,0 0-4-16,0 10 0 16,0 13-1-16,0 16 0 15,4 16 3-15,-1 3-1 16,7 4 0-16,-4-2-2 16,0-4 2-16,0-2-3 15,1-4 0-15,-1-11 2 16,0-5-2-16,-6-5 0 15,6-15 0-15,-6 0 2 16,0-6-2-16,0-7 0 16,0-3 0-16,0 0-2 15,0 0-4-15,0 0-19 16,0 0-24-16,0-10-59 16,-12-13-121-16,-1-8 24 0,1-7-104 15</inkml:trace>
  <inkml:trace contextRef="#ctx0" brushRef="#br0" timeOffset="88990.59">13314 16269 363 0,'0'0'173'0,"0"0"-87"15,0 0 18-15,0 0 8 0,0 0-38 16,0 0-39-1,-10-10-25-15,-3 13 3 0,-5 17-11 16,-7 8-4-16,-6 11 0 16,-4 3 0-16,10-7-4 15,0-9 3-15,9-8 2 16,3-11-26-16,7-4-6 16,6-3-28-16,0 0-43 15,0-22-48-15,17-14 67 16,3-12-1-16,5-7-52 15,-2-1 27-15,2 9 18 16,-7 8 93-16,-5 14 53 16,-1 14 75-16,-6 7-33 15,-2 4-23-15,-4 0 17 16,6 0 0-16,1 1-45 0,-1 12-16 16,10 5 56-16,3 7-27 15,8 5-17-15,2 0-13 16,6-1 0-16,-8-2-24 15,2-2 2-15,-4-2-5 16,-3-3 1-16,-7-7-1 16,-5-5 0-16,-4-5-1 15,-6-1-9-15,7-2-13 16,-7 0-6-16,0 0-21 16,0 0-42-16,0-6-52 15,0-4-96-15</inkml:trace>
  <inkml:trace contextRef="#ctx0" brushRef="#br0" timeOffset="137446.14">12744 15232 403 0,'0'0'118'16,"0"0"-72"-16,0 0 12 15,0 0 14-15,0 0-72 16,0 0-17-16,0 0 17 15,14-17 14-15,17 2 21 16,8 1-8-16,1 2 5 16,-5 4-20-16,2 4-12 15,-8 4 1-15,-4 0-4 16,-1 10 0-16,-7 1 2 16,-11 1 1-16,-6 5 1 15,0 7 13-15,-12 8 4 0,-17 0 2 16,-2 3-19-16,-13 0 2 15,3-2-3-15,-2-3-6 16,1-5-18-16,20-10-29 16,7-9-37-16,9-6-16 15,6-24-59-15</inkml:trace>
  <inkml:trace contextRef="#ctx0" brushRef="#br0" timeOffset="137723.99">13031 14945 581 0,'0'0'140'0,"0"0"-80"0,0 0-39 16,-37 99-19-16,37-41 3 16,0 0-4-16,18-3 1 15,5-7-2-15,2-9 0 16,0 0 0-16,-3-7 0 15,-1-7 2-15,-2-3-2 16,-3-9-8-16,-3-9-57 16,-7-4-13-16,6 0-13 15,-2-10-46-15,-3-11-44 16</inkml:trace>
  <inkml:trace contextRef="#ctx0" brushRef="#br0" timeOffset="139988.49">14323 14422 521 0,'0'0'256'16,"0"0"-164"-16,0 0-78 16,0 0-14-16,0 0 0 0,107-10 3 15,-8-9 28-15,34-7-2 16,36-5 4-16,26-4-16 16,36-8 16-16,11 0-14 15,2-1 4-15,-15 5-12 16,-34 2-8-16,-38 7 0 15,-35 6 2-15,-27 6-3 16,-33 4-3-16,-13 6 2 16,-24 4-2-16,-14 3 1 15,-11 1-8-15,0 0 3 16,-17 0-4-16,-20 0-50 16,-11 0-74-16,-10 0-106 15,-6 0-128-15</inkml:trace>
  <inkml:trace contextRef="#ctx0" brushRef="#br0" timeOffset="140254.45">16038 13911 378 0,'0'0'383'16,"0"0"-366"-16,0 0-11 16,91 22 7-16,-29-10 65 15,11 5-29-15,9 1-31 16,-1 1 21-16,-9-1-19 15,-12-1 8-15,-22-4-24 16,-20-3 3-16,-12-5-6 16,-6 5 0-16,-18 18 17 0,-17 16 11 15,-21 11-19-15,0 4-10 16,-4-9-4-16,13-9-77 16,9-14-94-16,13-16-188 15</inkml:trace>
  <inkml:trace contextRef="#ctx0" brushRef="#br0" timeOffset="141026.18">16142 15084 397 0,'0'0'299'0,"0"0"-136"15,0 0-70-15,0 0-70 16,0 0-23-16,0 0 0 16,91-65 10-16,-31 41-3 15,6 7 2-15,-10 9-8 16,4 8 5-16,-23 0-6 15,-8 2 2-15,-15 8 0 16,-8 6 0-16,-6 13-2 0,-6 12 13 16,-21 14-3-1,-8 2-7-15,-6-6-3 16,4-7 0-16,6-14-16 0,8-10-40 16,15-14-26-16,8-6-51 15,0-34-76-15,6-21-203 16</inkml:trace>
  <inkml:trace contextRef="#ctx0" brushRef="#br0" timeOffset="141212.28">16506 14843 436 0,'0'0'295'15,"0"0"-116"-15,0 0-83 16,0 0-34-16,0 0-49 16,0 117-3-16,0-44 10 0,0 3 4 15,18-8-14-15,5-12-3 16,2-5-6-16,0-7-1 15,12-9 0-15,0-7-2 16,-4-8 1-16,-8-8-35 16,-11-10-35-16,-3-2-5 15,-3-1-46-15,-8-17-85 16,0-4-146-16</inkml:trace>
  <inkml:trace contextRef="#ctx0" brushRef="#br0" timeOffset="142017.67">16778 15741 94 0,'0'0'382'15,"0"0"-286"-15,-90 57 4 16,52-39 29-16,-15 2-71 16,-3 0-12-16,-8-6 2 0,-5-10-8 15,-3-4-11 1,-6-17 55-16,-1-20-70 0,0-19-12 16,5-20-2-16,2-23-5 15,16-21-3-15,8-11 5 16,17-3-2-16,19 16-5 15,12 17 10-15,25 21-3 16,31 12 4-16,26 8-1 16,17 11 1-16,17 14 4 15,10 21-5-15,13 14 0 16,1 19 6-16,1 27-5 16,-21 9 6-16,-21 15-3 0,-29 18-2 15,-26 11 2 1,-22 9 0-16,-22 12 2 0,-16 2-4 15,-32-5 11-15,-14-9-2 16,2-19 5-16,-2-22-12 16,9-18 4-16,9-18-6 15,13-14-4-15,15-8 2 16,3-7-32-16,13-2-38 16,0 0-21-16,0 0-63 15,7-9-181-15,11-10 2 16</inkml:trace>
  <inkml:trace contextRef="#ctx0" brushRef="#br0" timeOffset="142742.32">16632 15723 942 0,'0'0'62'15,"0"0"-62"-15,0 0 0 16,0 0-6-16,0 0-43 16,0 0-89-16,0 41-53 15,14-38-137-15</inkml:trace>
  <inkml:trace contextRef="#ctx0" brushRef="#br0" timeOffset="142899.28">16712 15836 788 0,'0'0'114'15,"0"0"-114"-15,0 0 0 16,0 0-38-16,0 0-147 15,0 0-66-15</inkml:trace>
  <inkml:trace contextRef="#ctx0" brushRef="#br0" timeOffset="143050.16">16785 15857 575 0,'0'0'288'16,"0"0"-260"-16,0 0-21 15,0 0-7-15,0 0-21 16,0 0-301-16,-44 16 3 16</inkml:trace>
  <inkml:trace contextRef="#ctx0" brushRef="#br0" timeOffset="143949.04">16785 15857 736 0,'-66'10'171'0,"57"-10"-77"15,9 0-24-15,0 0-53 16,0 0-17-16,0 0-26 16,0 0-32-16,2 0-11 0,5 0 15 15,3 0-2-15,-10 2 4 16,0-1 42-16,0 0 10 16,0-1 15-16,0 0 19 15,0 2-1-15,0-2-7 16,0 0-16-16,0 0-3 15,0 0-6-15,0 0 0 16,0 0 0-16,0 0 0 16,0 0 3-16,0 0-3 15,0 0-1-15,0 0 1 16,0 0-1-16,0 0 1 16,0 0-2-16,0 0 0 0,0 0 1 15,0 0 0 1,0 0 0-16,0 0 0 0,0 0 1 15,0 0 0-15,0 0-1 16,0 0 2-16,0 0 0 16,0 0-3-16,0 0 2 15,0 0-2-15,0 0 1 16,0 0 0-16,0 0 0 16,0 0 3-16,0 0-6 15,0 0 4-15,2 0-3 16,-2 0 3-16,0 0-2 15,0 0-2-15,0 0 3 0,0 0-1 16,0 0 1 0,0 0 0-16,0 0 2 0,0 0-5 15,0 0 6-15,0 0-4 16,0 0 2-16,0 0-2 16,0 0 1-16,0 0 0 15,0 0 0-15,0 0 1 16,0 0-2-16,0 0 2 15,0 0-2-15,0 0 3 16,0 0-2-16,0 0 1 16,0 0-1-16,0 0 0 15,0 0 1-15,0 0 0 16,0 0-1-16,0 0 3 16,0 0-1-16,0 0 3 15,0 0-2-15,0 0-3 0,0 0 0 16,0 0 1-1,0 0-2-15,0 0 2 0,0 0-2 16,0 0 3-16,0 0-3 16,0 0 3-16,0 0 0 15,0 0-2-15,0 0 1 16,0 0-1-16,0 0 2 16,0 0-2-16,0 0 2 15,0 0-4-15,0 0 3 16,0 0-5-16,0 0-1 15,0 6-18-15,0 2-37 16,0 3-70-16,-6 0 1 0,-3-4-12 16,-3-3-93-16</inkml:trace>
  <inkml:trace contextRef="#ctx0" brushRef="#br0" timeOffset="144370.37">16638 15763 518 0,'0'0'181'16,"0"0"-78"-16,0 0-52 16,0 0-27-16,0 0-22 15,21 134 13-15,-3-54 13 16,5 12 0-16,2 5 0 16,4 3 1-16,2 2-16 15,0-6-9-15,-2-9-4 16,-5-8 0-16,1-14 0 15,-6-11 0-15,-1-9 1 16,-5-7-1-16,-1-10 1 0,-1-11-3 16,-11-7-5-16,6-7-23 15,-6-3-31-15,0 0-38 16,0-17-73-16,0-15 17 16,-6-15-104-16</inkml:trace>
  <inkml:trace contextRef="#ctx0" brushRef="#br0" timeOffset="144703.42">16754 15824 540 0,'0'0'235'15,"0"0"-122"-15,0 0-71 0,0 0-27 16,0 0-12-16,8 94-3 15,21-21 3-15,6 15 7 16,2 5-1-16,0 4 3 16,1-5-4-16,-9-9-2 15,6-10 1-15,-10-7-6 16,-5-12 3-16,3-7-4 16,-7-10 0-16,-3-7 4 15,-5-9-7-15,-2-6 3 16,1-5 0-16,-3-5-32 15,-4-3-12-15,0-2-20 16,0 0-27-16,-4-13-62 0,-17-13-22 16,-8-11-68-16</inkml:trace>
  <inkml:trace contextRef="#ctx0" brushRef="#br0" timeOffset="144910.69">16603 15774 305 0,'0'0'320'0,"0"0"-157"16,0 0-39-16,0 0-54 15,0 0-32-15,0 0-37 16,-44 69-1-16,20 0 0 16,-5 10 0-16,-2 4 0 0,2-8-2 15,4-13-24 1,6-15-24-16,9-23-32 0,10-24-73 15,0-14-65-15,4-43-56 16</inkml:trace>
  <inkml:trace contextRef="#ctx0" brushRef="#br0" timeOffset="145089.56">16537 15709 473 0,'0'0'138'15,"0"0"-98"-15,0 0 74 16,0 0-17-16,101 84-49 15,-51-55-12-15,9-1-25 0,10-1 12 16,9-3-18 0,-5-3-4-16,5-3-1 0,-12-3-3 15,-10-4-55-15,-13-5-153 16,-20-6-109-16</inkml:trace>
  <inkml:trace contextRef="#ctx0" brushRef="#br0" timeOffset="146569.2">16444 16369 85 0,'0'0'542'15,"0"0"-373"-15,0 0-106 0,0 0-45 16,0 0-16-16,0 0 18 15,105-21 14-15,-26-4-3 16,16-11-4-16,10-6-20 16,3-4 1-16,-5-1-4 15,-16 6-4-15,-15 11 0 16,-18 11-3-16,-23 9 3 16,-15 7-10-16,-9 3-3 15,-7 0 13-15,0 0 5 16,0 0 3-16,-13 2 2 15,-10 5-10-15,5 0-18 0,-1-2-12 16,3-2-40 0,7-3-58-16,-1 0-77 0,2-3-65 15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5-03-29T00:52:25.50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8252 11157 535 0,'0'0'96'16,"0"0"-77"-16,0 0 30 15,0 0 54-15,-91 35-17 16,35-34-35-16,-16-1-28 15,-15-5 2-15,-8-19-21 16,-15-10-4-16,1-12 0 16,-11-14-5-16,-15-12 4 15,3-9-2-15,4-7 3 16,6 1 14-16,25-2 22 16,18 7-11-16,36 7-4 15,30-1-14-15,28 0-7 16,57-6-9-16,48-3 4 15,43 10-13-15,32 22 5 16,24 27 1-16,29 25 3 0,8 6 6 16,3 34 2-16,-15 10-11 15,-27 10 7-15,-40 2 3 16,-32-5 2-16,-42-2 0 16,-30-7-1-16,-36 0-2 15,-31 10 3-15,-12 9 4 16,-44 9 27-16,-20 2 2 15,-11-2-4-15,-3-1 7 16,-7-5-18-16,0-4-15 16,0-9-2-16,6-8 4 15,13-12-4-15,16-10 1 0,13-7-1 16,14-11-1-16,18-2-6 16,9-4-23-16,2-2-55 15,13 0-82-15,18-9-159 16,12-20 78-16</inkml:trace>
  <inkml:trace contextRef="#ctx0" brushRef="#br0" timeOffset="886.2">10433 11011 586 0,'0'0'110'16,"0"0"-110"-16,0 0 13 16,0 0 8-16,142 57 7 15,-59-40 8-15,14-5-8 16,6-7 15-16,13-5-1 15,0-13-37-15,-7-21 7 16,-5-12-3-16,-9-11 7 0,-10-9-6 16,-13-3-10-16,-16-5 22 15,-9-5-2 1,-16-11 7-16,-6-11 14 0,-15-9-35 16,-10-1 14-16,-16 11-12 15,-25 13-7-15,-15 16 31 16,-17 19-18-16,-11 18-12 15,-20 17 0-15,-24 17-1 16,-23 16-2-16,-14 29 3 16,-11 14-2-16,9 7 0 15,14 9 0-15,18 3-1 16,32 6 1-16,14 4 0 16,29-2-4-16,27 6 2 0,23-5-9 15,10 2 10-15,31-3-1 16,27-8 2-16,10-9-2 15,23-10 2-15,6-10 0 16,13-9-1-16,-1-9-4 16,-8-8 5-16,-8-8-2 15,-20-5-23-15,-13-4-19 16,-19-5 2-16,-14-1-10 16,-10 0-46-16,-5 0-123 15,-6-10 47-15,-6-1-57 16</inkml:trace>
  <inkml:trace contextRef="#ctx0" brushRef="#br0" timeOffset="2733.48">4417 14851 141 0,'0'0'477'0,"0"0"-356"16,0 0-25 0,0 0-29-16,0 0-18 0,0 0-27 15,0 0-9-15,29 0-5 16,-29 0 6-16,2 0-4 15,-2 0 4-15,0 0 2 16,0 0 5-16,0 0-1 16,0 0 3-16,0 0 14 15,-18 0-16-15,-7 0-21 16,2 0 0-16,-2 0 19 16,-6 0 9-16,-4-1-12 15,-4-13-14-15,-9-3-2 16,1-3 6-16,3-7 10 15,1-1-10-15,2-9 0 16,12 0 6-16,4-2-12 0,6-3-1 16,1-2 0-1,12-1-3-15,6 1-1 0,0-1 1 16,0 1 2-16,18-1-6 16,13 1 7-16,4 7 1 15,-4 8-1-15,0 9-3 16,-2 7 2-16,-10 5 1 15,-1 3-6-15,5 5 0 16,4 0-6-16,2 3 8 16,12 16 0-16,-3 9-17 15,-7 14 16-15,10 14 6 16,-10 9 4-16,0 5-1 16,-12 2-1-16,-3-2 0 15,-10-2-1-15,-6-6 1 0,0-7-1 16,0-8 0-16,-10-12 3 15,-2-10 1-15,5-10-4 16,1-10 5-16,6-2-6 16,-2-3 6-16,2 0-6 15,0 0-1-15,0 0-57 16,0 0-61-16,15-5-52 16,13-8-166-16,14-6 86 15</inkml:trace>
  <inkml:trace contextRef="#ctx0" brushRef="#br0" timeOffset="3488.56">5217 14770 551 0,'0'0'156'15,"0"0"-117"-15,0 0 8 0,0 0-3 16,0 0-4 0,0 0 16-16,-35 39 33 0,29-39 0 15,-6 0-8-15,-7 0-42 16,-6 0-15-16,-10-12 0 15,-2-9-14-15,-7-11-10 16,-9-11-5-16,9-10 5 16,-3-9-13-16,9-5 5 15,10 5 3-15,15 6 0 16,13 9-1-16,0 4-6 16,13 3 9-16,22 6 1 15,2 5 1-15,17 10-19 16,1 6 13-16,1 11-6 15,2 2 12-15,-8 10-14 0,-7 20 12 16,-8 10-1-16,-4 10 4 16,-6 3 2-1,-12 2 0-15,-13 5 3 0,0-3-2 16,-15 3 12-16,-8-7-3 16,-1-12 17-16,5-6-11 15,2-9 1-15,3-5-11 16,4-7-6-16,3-7 1 15,7-6 0-15,0-1-6 16,0 0 3-16,0 0 0 16,0 0-1-16,0 0 1 15,0 0 3-15,0 0-1 16,0 0-2-16,0 0 1 0,0 0-2 16,0 0 0-16,0 0-1 15,0 0 2-15,0 0-1 16,0 0-2-16,0 0 3 15,0 0-6-15,0 0 1 16,0 0 1-16,0 0-4 16,0 0 6-16,0 0-17 15,0 0-15-15,0 0-22 16,0 0-25-16,0-2-35 16,17-10-197-16,-3-3 0 15</inkml:trace>
  <inkml:trace contextRef="#ctx0" brushRef="#br0" timeOffset="6094.54">6218 15469 446 0,'0'0'172'0,"0"0"-72"15,-102 0 34-15,82 0-34 16,3 0-27-16,11 0 32 15,6 0-52-15,0-1-53 16,6 1-18-16,31 0-14 16,23-3 32-16,25-1 5 15,35-7-4-15,21-4 14 16,24-2 3-16,15 3-14 0,16 3 17 16,3 5-15-1,1 6-1-15,13 0 0 0,4 4-4 16,2 2 10-16,19-5-2 15,2-1-5-15,-7 0 13 16,3-4 8-16,-7-2-22 16,1 4 8-16,-9 0-6 15,-16 2 1-15,-11 0-5 16,-6 0-1-16,-6 0 1 16,-13 7 4-16,-3-1-5 15,-5-6 0-15,-8 0 0 16,-2 0 2-16,-6 0-2 0,-3-9 2 15,3 0-2 1,-13-2 0-16,-4-1-2 16,-12 3 0-16,-13 0 4 0,-5 5-3 15,-3 2 3-15,-8 2-4 16,-3 0 4-16,-1 0-4 16,-4 2 2-16,-5 6 0 15,11 1-1-15,-1-1 1 16,7-2 0-16,-4-2 0 15,8-4-2-15,-4 0 1 16,6 0-2-16,7 0 2 16,3-4-1-16,-3-2 4 15,-5 2-2-15,2-2 0 16,-8 2 1-16,2 1 0 16,-8 0 1-16,2 2-4 0,-8 1 2 15,3-3-3-15,-5-4 5 16,6 1-2-16,-1-2 0 15,1-2 3-15,-11 4-6 16,3 1 3-16,-5 2-2 16,-3 1 2-16,5 2 0 15,-10 0 0-15,-8 0-4 16,0 0-6-16,-3 7 10 16,7 3-2-16,-4 0 2 15,4 2 0-15,-4-4-3 16,2-1 2-16,-2-2 2 15,-3-3-2-15,1-2 0 0,2 0 1 16,-2 0-1-16,-5 0-9 16,1 0 8-16,-3 0-7 15,-5 0 7-15,-9-1 4 16,-10-3-5-16,-1-2 0 16,-7 0 3-16,-5-1 4 15,5-3-4-15,-3 0 4 16,4-2-3-16,3 1-1 15,0-2-8-15,-3 0 4 16,-3 0-2-16,1-1 6 16,-4-3-1-16,3-8 1 15,3-15 7-15,-3-13-4 16,-1-14-3-16,-4-8 1 16,-1-6-1-16,-1-10 0 15,4-7-3-15,3-9 3 0,11-11 1 16,7-6 0-16,11-3 2 15,-5-3 4-15,0 9-4 16,-20 11 21-16,-17 7-22 16,0 7 8-16,-38 4-2 15,-21 0 0-15,-8 5-7 16,-13 4 18-16,-9 5-16 16,2 9 8-16,2 13-7 15,-4 10 0-15,3 11 0 16,-5 10-3-16,-4 5-2 0,-5 7-1 15,-7 6 2 1,1 6-2-16,-7 1 1 16,-1 0 1-16,5 0-2 0,-3 0-1 15,-4 0 6-15,-10 0-4 16,-2 0 3-16,-17 0 0 16,-2 0-2-16,-8 0 2 15,-8 11-2-15,-2 5-6 16,-1 1 5-16,-7-2 2 15,-5 1-2-15,-8-5 2 16,2-4 4-16,-4-3-5 16,2-4-3-16,4 0 3 15,6 0 1-15,1-7 0 16,-3-1-1-16,-2 2 0 16,2 3-8-16,-8 0 3 0,4 3-12 15,-6 0 14-15,-8 0-16 16,-5 0-6-16,1 0 18 15,1 10 1-15,5 3-1 16,12 3 5-16,0-1-1 16,11-1 6-16,3 0-2 15,15-5 2-15,13-7-3 16,14-2 0-16,16 0 1 16,9-6 1-16,14-8-2 15,4-3 4-15,9 0-3 16,6 1-2-16,-3 2 2 15,9 0-1-15,-4 1 2 0,6 1-1 16,-6 3-2-16,-2 0 2 16,2 7-2-16,4 0-3 15,2 2 2-15,6 0 0 16,0 0-1-16,3 4 3 16,3 6-2-16,5 0 1 15,7-2 1-15,8-4 2 16,3 0 3-16,0-1 3 15,-4-2-7-15,-2 2 0 16,0 0 1-16,0-2-2 16,-4 2 0-16,-2 0 6 15,-5-2 5-15,-1 2-8 16,-7-2-1-16,-3 2 0 0,-1 3-2 16,-12 2 0-1,-3 4 0-15,-9 2 3 0,-1 0-3 16,11 0 2-16,4-4 3 15,8-2-1-15,19-2-3 16,6-4 30-16,8 0-12 16,17-2 10-16,0 0-17 15,6 0-4-15,0 0-8 16,0 0-2-16,0 1-1 16,0-1-1-16,-6 2 3 15,-1 5-4-15,-11 7 4 16,-7 5-5-16,-16 4-1 15,6 1 6-15,-3 2-2 16,1-3 2-16,6-5-2 0,2-2 3 16,11-3 0-16,1-3 0 15,5-3 4-15,5-2-7 16,5-4 4-16,2 1-2 16,0 0-1-16,0 15-9 15,0 18-6-15,0 19 16 16,7 24 0-16,5 12 2 15,-4 13 1-15,3 17 1 16,-5 3-2-16,-6 8-1 16,0 7 0-16,0-5 0 15,0 4 0-15,0-10 0 16,0-14 0-16,0-13-1 16,0-8 1-16,0-12-1 0,18-7 2 15,-1-5 0-15,-3-12-1 16,5-5 1-16,-2-6-3 15,1-6-1-15,1-6 2 16,-7-3-42-16,1-6-6 16,-3-3-22-16,-4-3-51 15,-6-8-28-15,0-10-250 16</inkml:trace>
  <inkml:trace contextRef="#ctx0" brushRef="#br0" timeOffset="6653.01">10507 12630 1052 0,'0'0'133'0,"0"0"-66"15,0 0-39-15,-43 96-25 16,1-11-2-16,-5 21 4 16,-3-2-5-16,15-13 0 15,8-3 0-15,8-12-4 16,3-12-36-16,16-14-57 15,0-20-42-15,6-30-125 16,25-17-94-16</inkml:trace>
  <inkml:trace contextRef="#ctx0" brushRef="#br0" timeOffset="6842.26">10672 12689 878 0,'0'0'144'0,"0"0"-70"16,-39 112-23-16,-2-20-15 15,-9 14-9-15,-4 6-9 16,1-2-5-16,5-8-13 16,15-15-4-16,4-18-43 15,10-19-48-15,9-19-6 16,-4-23-84-16,-3-8-45 16,-2-32-70-16</inkml:trace>
  <inkml:trace contextRef="#ctx0" brushRef="#br0" timeOffset="7072.59">10063 13226 582 0,'0'0'232'0,"0"0"-54"16,0 0-50-16,0 0-38 16,0 0-56-16,0 0-34 15,-52-10-12-15,52 49-6 16,16 12 18-16,20 3 14 16,-3-14-12-16,2-5 8 15,8-8-9-15,-2-7 4 16,1-7 1-16,-3-7-6 15,9-6 0-15,5-7-1 16,7-27-8-16,15-14-78 16,-3-13-87-16,-4-8-268 15</inkml:trace>
  <inkml:trace contextRef="#ctx0" brushRef="#br0" timeOffset="7471.58">11106 12630 191 0,'0'0'868'15,"0"0"-755"-15,0 0-23 16,0 0-48-16,0 0-42 16,0 0-3-16,67-70 3 15,-18 56 0-15,-8 9-1 16,-14 5-4-16,-8 0 2 0,-15 5-30 15,-4 17 3-15,-6 19 20 16,-25 12 10-16,-10 7 7 16,-7-10-7-16,11-8-12 15,8-17-44-15,8-10-47 16,11-8 26-16,10-7-12 16,0-1-6-16,0-15-82 15,16-3 149-15,-1 3 28 16,-3 8 31-16,-1 5 60 15,-5 3 9-15,6 0-52 16,1 0-29-16,3 9 0 16,-1 5-6-16,3 1-5 15,-7 2-8-15,13 3 0 16,-7-5-15-16,2-5-139 16,-7-10-83-16,-4 0-249 0</inkml:trace>
  <inkml:trace contextRef="#ctx0" brushRef="#br0" timeOffset="7905.58">11326 12760 570 0,'0'0'198'16,"0"0"-148"-16,0 0-25 15,0 0 1-15,0 0-13 16,84-55 2-16,-65 49 13 16,-3 5-13-16,-7 1-14 15,-3 0-1-15,4 8-3 16,3 11 3-16,-5 6 14 15,2 12 4-15,-4 1-15 0,-6 4 7 16,0 1-9-16,0-3 0 16,0 3-2-16,-16-1-12 15,1-6-27-15,3-6 3 16,0-9 20-16,1-9 15 16,5-5 2-16,6-1 9 15,-6-1 15-15,6 4 0 16,0-1-10-16,0 1-3 15,23-1-2-15,-3-7 5 16,9-1-12-16,2 0 0 16,-6-15 8-16,-2-8-3 15,-9-4 4-15,-14-5 20 16,0-3 12-16,-12 4-25 0,-19 8 4 16,-6 8 33-16,1 8-38 15,-7 7 1-15,12 0-18 16,0 7-12-16,2 12-52 15,17 2-57-15,12-5-50 16,0-12-208-16</inkml:trace>
  <inkml:trace contextRef="#ctx0" brushRef="#br0" timeOffset="8456.93">11733 12572 979 0,'0'0'126'15,"0"0"-43"1,0 0-49-16,0 0-34 0,0 0-10 16,-62 78 0-16,62-56-1 15,12-2 4-15,7-7-2 16,6-7 4-16,-1-6 1 16,5 0 4-16,-4-18 4 15,-2-1-3-15,-11-1-1 16,-12 6-3-16,0 10-14 15,-18 4-39-15,-18 10 8 16,-7 22-2-16,-11 18 23 16,11 3 23-16,2-3 2 15,16-8 2-15,14-14 7 16,11-10-6-16,0-4 5 16,19-7-5-16,16-7 13 0,15 0 0 15,10-19 20-15,0-11-13 16,-5-8-19-16,-7-10-2 15,-11-4-3-15,-6-6-23 16,-8 3 3-16,-6 8 14 16,-9 14-1-16,-2 10 10 15,-2 13 11-15,-2 9 32 16,-2 1 0-16,0 0-22 16,0 28-21-16,0 24 1 15,0 27 20-15,0 16 8 16,-6 6-1-16,-2 0-15 15,2-10-10-15,-1-13-3 0,3-9 0 16,-2-18-39-16,0-15-62 16,6-21-82-16,-6-15-291 15</inkml:trace>
  <inkml:trace contextRef="#ctx0" brushRef="#br0" timeOffset="9263.45">12392 12599 836 0,'0'0'202'0,"0"0"-136"16,0 0-37-16,0 0-26 15,0 0-3-15,0 0-13 16,50 44 13-16,-38 9 0 16,-2 8 2-16,-10-1 5 15,0-9-6-15,0-15 0 16,0-15-1-16,0-10-1 0,0-10 0 15,0-1-2 1,0 0-1-16,7 0-6 0,11-9 10 16,7-7 3-16,0 0 5 15,-7 6-6-15,-11 5 0 16,-7 5 2-16,0 0 5 16,-2 0-2-16,-21 0 5 15,-12 0-12-15,-5 3-12 16,-1 10 11-16,6-3 1 15,16-5 1-15,7-2-1 16,12-3 0-16,0 0-7 16,6 0-11-16,23-12-12 15,8-14 25-15,23-16 2 0,-4-11-30 16,-6 0 31 0,-9-1-25-16,-6 18 27 0,-14 13 2 15,-11 13 1-15,-10 9 29 16,0 1 1-16,0 0-32 15,0 7-1-15,0 20-8 16,0 13 8-16,0 13 11 16,0-3-8-16,6-8-1 15,1-13-2-15,-1-9-1 16,6-12 1-16,-1-3-6 16,1-5 6-16,0 0 1 15,7-20 13-15,6-21-3 16,6-10 9-16,4-2-18 15,-10 7 1-15,-3 20-5 0,-9 13 4 16,-11 7-4-16,-2 6 1 16,0 0-2-16,0 12-6 15,0 24 4-15,0 19 5 16,0 10 12-16,0 3-4 16,0-6-7-16,0-10-1 15,0-6-2-15,0-10-67 16,6-16-18-16,6-17-166 15,7-6-149-15</inkml:trace>
  <inkml:trace contextRef="#ctx0" brushRef="#br0" timeOffset="9841.9">13244 12565 1054 0,'0'0'159'0,"0"0"-56"15,0 0-60-15,0 0-41 16,-118 100-2-16,70-47 0 15,17-1-2-15,9-10-2 16,3-10-7-16,19-10-67 16,0-15-28-16,0-7-10 15,23-6 33-15,10-25 59 16,2-11 24-16,2-2 0 16,-8 6 3-16,-10 11 23 15,3 11-1-15,-3 9-22 16,-4 7-3-16,1 0-7 15,-4 17 5-15,7 12 1 16,-2 5-13-16,-9 2-38 0,-8 1-71 16,0-6-68-16,-2-7 28 15,-15-7 45-15,-1-8 118 16,11-7 32-16,1-2 111 16,6 0 37-16,0-10-23 15,19-12-110-15,16-5-45 16,8-1-2-16,11 5 0 15,-10 9 0-15,3 8 6 16,-16 6 10-16,-12 10-6 16,-7 20-4-16,-12 8 12 15,0 6 29-15,-18 2-21 16,-5-3-18-16,4-10-4 16,7-7-2-16,10-12-2 0,2-10-2 15,0-4-11-15,18 0 2 16,7 0 11-16,0 0 5 15,-6 0-5-15,-9 0 0 16,-8 0-4-16,-2 12 4 16,-8 12 1-16,-21 8 9 15,6 6-9-15,-4-3-1 16,2-2-73-16,3-13-213 16,11-15-362-16</inkml:trace>
  <inkml:trace contextRef="#ctx0" brushRef="#br0" timeOffset="10833.52">13905 12440 179 0,'0'0'808'0,"0"0"-696"16,0 0-82-16,0 0-17 15,0 0-13-15,0 0 0 16,91 70 6-16,-74-23 2 16,1 8-4-16,-14 7 6 15,-4 4-3-15,-22-1 0 16,-7-6-2-16,-2-12-3 0,0-18 0 15,14-10-1-15,9-12-2 16,4-6-11-16,4-1-11 16,0-13-12-16,16-12 6 15,9-4-13-15,4 0 34 16,-8 12 8-16,-9 7 1 16,-8 8-1-16,3 2-1 15,-1 0-1-15,0 0-3 16,0 9 5-16,0 3-2 15,1-2 2-15,-3-2-8 16,-2-3-30-16,2-3-71 16,-4-2-35-16,2 0 72 15,4-18 36-15,7-16 17 0,9-8 19 16,7-6 11 0,8 1-7-16,1 9 13 0,5 10 4 15,-8 12-13-15,-10 9 31 16,-13 7 24-16,-5 0-29 15,-1 20 8-15,-6 15 40 16,0 12-6-16,0 8-31 16,-2 4-26-16,-11-2-14 15,3-4 0-15,-2-2-5 16,5-5 0-16,7-6-4 16,0-6 0-16,0-9-21 15,13-8 6-15,3-7-5 16,-3-2-1-16,-1-7 14 15,3-1 11-15,1 0 9 0,3-1 19 16,-3-8 14-16,-1-1-16 16,1-1-1-16,-3-2-4 15,-1-4-4-15,0-4-3 16,-5-2-4-16,5 2 4 16,-6 5-10-16,-2 7 5 15,-4 6 24-15,0 3 18 16,0 0-3-16,-16 0-25 15,-9 0-23-15,-12 4-20 16,-4 10-7-16,10 5-41 16,-1-2-42-16,16-5-5 15,4-12-193-15,12 0-164 16</inkml:trace>
  <inkml:trace contextRef="#ctx0" brushRef="#br0" timeOffset="11294.51">14656 12457 527 0,'0'0'554'0,"0"0"-424"15,0 0-40-15,0 0-76 16,0 0-14-16,0 0-15 16,68 1 13-16,-14 24-3 15,-7 5-2-15,-12 1-81 16,-16 4 32-16,-19 8-4 0,-17 6 6 15,-26 2 27-15,-17-3-13 16,-2-13 19-16,4-11 21 16,19-11 0-16,10-11 24 15,23-2 52-15,6 0 28 16,0 0-72-16,24-2-32 16,30-14 0-16,19-5 5 15,11 0-5-15,-3 4-33 16,-9 3 7-16,-12 4-18 15,-18 4-16-15,-24 5-19 16,-18 1-4-16,-10 0 6 16,-27 9 6-16,-13 8 59 15,-8 8 12-15,6 0 67 0,1 2 12 16,14 0 18 0,6 1-33-16,14 3-37 0,9 1-16 15,4 3 1-15,4-3-10 16,0-4 0-16,12-4-4 15,-2-6-19-15,9-11-70 16,6-7-75-16,-3-12-28 16,-1-16-100-16</inkml:trace>
  <inkml:trace contextRef="#ctx0" brushRef="#br0" timeOffset="11432.51">14899 12921 579 0,'0'0'261'0,"0"0"-91"15,0 0-18-15,0 0-67 16,0 0-70-16,0 0-15 15,0 42-1-15,0-2 1 0,0 5 0 16,0-4-65-16,5-6-49 16,1-12-76-16,6-21-240 15</inkml:trace>
  <inkml:trace contextRef="#ctx0" brushRef="#br0" timeOffset="11854.13">15166 12414 785 0,'0'0'232'0,"0"0"-195"15,0 0 3-15,0 0-9 16,0 0-23-16,0 0-8 16,23-4 0-16,-5 4 0 15,11 0 13-15,-2 0 2 16,2 4-15-16,-10 4 1 16,-1 8 0-16,-5 8-2 15,-3 6 0-15,-4 11 0 16,-6 4 2-16,0 6 1 15,0-1-1-15,0-6 0 0,0-9-2 16,0-13 1-16,2-11-3 16,-2-5 0-16,5-6-18 15,-3 0-34-15,4-22-18 16,4-10-119-16,-4-12-160 16</inkml:trace>
  <inkml:trace contextRef="#ctx0" brushRef="#br0" timeOffset="12157.19">15621 12397 394 0,'0'0'454'0,"0"0"-364"15,0 0-36-15,0 0 27 0,4 79-28 16,-4-39-22 0,0 2 8-16,0 0-15 0,-12 2-20 15,-11-3-3-15,-6-7-1 16,-4-8-15-16,-2-13-17 15,0-10-3-15,2-3-10 16,-3-12 8-16,5-14 7 16,7 1 16-16,7 2 14 15,5 8 13-15,5 4 27 16,7 2-21-16,0-1-15 16,31-1-4-16,7-1-5 15,7 5 5-15,5 3-6 16,-1 4-30-16,1 0-36 15,-5 0-88-15,-14 0-135 0</inkml:trace>
  <inkml:trace contextRef="#ctx0" brushRef="#br0" timeOffset="12405.08">15123 12953 840 0,'0'0'123'0,"0"0"-115"15,0 0 1-15,113-32 9 16,-32 7-3-16,4-1-13 16,6 6 3-16,-17 7-5 15,-16 8-5-15,-21 5-30 16,-24 0 7-16,-7 4 16 0,-6 18 12 16,-13 8 16-16,-11 10 42 15,-7 1-35-15,2-2-19 16,4-2-4-16,6-4-4 15,7-6-50-15,2-7-102 16,3-17-140-16</inkml:trace>
  <inkml:trace contextRef="#ctx0" brushRef="#br0" timeOffset="12593.94">15336 12954 110 0,'0'0'846'0,"0"0"-745"0,0 0-33 15,0 0-50-15,0 0-4 16,22 84 7-16,9-57 4 16,23-3-14-16,2-8 2 15,6-6-13-15,10-10-72 16,5-3-53-16,-3-24-69 16,-1-15-244-16</inkml:trace>
  <inkml:trace contextRef="#ctx0" brushRef="#br0" timeOffset="12941.93">15826 12513 738 0,'0'0'151'0,"0"0"-65"0,0 0-19 16,0 0-36-16,0 0-26 15,0 0-4-15,59-3 40 16,-19 4-11-16,-5 4-11 15,0 2-10-15,-10 1-4 16,-7 2-5-16,7 3 0 16,-12 4-1-16,-3 5-3 15,-8 8-6-15,-2 9-14 16,-8 7-4-16,-21 2-1 16,6-6 13-16,-2-8 7 15,5-13-3-15,9-13 6 16,5-6 5-16,6-2 0 15,0-7-8-15,0-17-33 0,6-7-22 16,7-5-72-16,3 6-82 16,-10 3-148-16</inkml:trace>
  <inkml:trace contextRef="#ctx0" brushRef="#br0" timeOffset="13427.8">15879 12630 577 0,'0'0'232'16,"0"0"-84"-16,0 0-59 0,0 0-60 16,0 0-23-1,110-61-2-15,-42 40 7 0,-2 0-9 16,0 4 0-16,-16 6-2 15,-15 2-17-15,-14 5-23 16,-15 4 5-16,-6 0 4 16,0 0 10-16,-25 6-39 15,-12 9-117-15,-11 5 52 16,-7 3 71-16,5 2 28 16,-4 0-12-16,7-2 38 15,9-4 51-15,10-5 99 16,13-2-24-16,5-1-47 15,8 2-13-15,2 0-35 16,0 4-12-16,0-2-16 0,6 2 5 16,6-1 1-16,7-2 1 15,-7-3-6-15,13-1-2 16,-6-3 1-16,-3 3-3 16,3 0-3-16,-7-2-13 15,-6 2-6-15,7 0-24 16,-13 0-10-16,6 0 1 15,-6 0 3-15,0-3-54 16,0-6-44-16,0-1-129 16</inkml:trace>
  <inkml:trace contextRef="#ctx0" brushRef="#br0" timeOffset="14109">16249 12646 538 0,'0'0'370'0,"0"0"-254"0,0 0-21 15,0 0-45-15,0 0-32 16,0 0-9-16,-41 90 20 16,10-46-21-16,-10-2-6 15,-3-3 2-15,-10-3-2 16,11-8-3-16,-5-10 3 16,20-7-4-16,3-6 4 15,12-4 1-15,7-1 2 16,4 0 1-16,2 0-6 15,0 0 0-15,25-6-11 0,14-11-7 16,19-5 18-16,-2 1-61 16,-9 5 12-16,-9 6 17 15,-16 8 5-15,-9 2 14 16,-11 1 7-16,-2 22 6 16,0 8 8-16,-8 8 42 15,-15 5-9-15,0-2-30 16,-2 1-8-16,5-4 3 15,-9-8 6-15,12-5-2 16,9-12-5-16,2-7-2 16,6-6-3-16,0 0-2 15,0 1 0-15,18-2 2 16,13 0 1-16,17 0 7 0,14-4 8 16,10-12 16-1,7 1-5-15,-5 1-1 0,-4 2 0 16,-20 5 13-16,-15 3-15 15,-16 3-6-15,-13-1-17 16,-6 2 1-16,0 0 0 16,0 0 0-16,0 0-2 15,0 0-13-15,0 0-9 16,0 0-8-16,0 0-4 16,0 0 8-16,0 0 16 15,0 0 1-15,0 0 8 16,0 0 1-16,0 0-1 0,0 0 1 15,0 0 0-15,0 0-1 16,0 0-4-16,0 0-6 16,0 0-24-16,0 0-19 15,0 0 0-15,0 0 7 16,0 0-2-16,0 0-47 16,0 6-62-16,0-2-9 15,-6-1-22-15</inkml:trace>
  <inkml:trace contextRef="#ctx0" brushRef="#br0" timeOffset="14715.82">14126 13416 419 0,'0'0'198'0,"0"0"-14"16,0 0-29-16,0 0-35 15,0 0-4-15,0 0-39 16,21 12-36-16,-58 34-28 15,-4 17 32-15,-15 5-9 16,6-4-23-16,3-7-7 16,16-4-6-16,6-1-1 15,2-8-37-15,23-11-54 16,0-13-84-16,25-20-68 16,29-41-133-16</inkml:trace>
  <inkml:trace contextRef="#ctx0" brushRef="#br0" timeOffset="14925.36">14612 13360 655 0,'0'0'373'16,"0"0"-229"-16,0 0-25 15,0 0-24-15,-120 82-89 16,40-22-5-16,-5 6-1 16,6-1 4-16,13-4-4 15,12-5-1-15,17-12-54 16,12-10-44-16,7-14-32 15,5-20 35-15,-3-9-30 16,4-27-152-16,-1-14-35 16</inkml:trace>
  <inkml:trace contextRef="#ctx0" brushRef="#br0" timeOffset="15152.36">13947 13601 48 0,'0'0'297'0,"0"0"-48"16,0 0 10 0,0 0-90-16,0 0-41 0,0 0-32 15,-62-68-50-15,62 88-46 16,-5 18 2-16,5 13-2 15,0 7 21-15,0-8-10 16,7-4 3-16,3-8-4 16,-2-13-10-16,3-5 1 15,-5-8-1-15,6-5 1 16,-2-2-2-16,5-4-3 16,10-1 4-16,10 0 0 15,8 0 0-15,11-13 0 0,12-3-14 16,9 0-25-1,7-1-63-15,-9 3-60 0,-18-6-187 16</inkml:trace>
  <inkml:trace contextRef="#ctx0" brushRef="#br0" timeOffset="17618.87">7237 15417 317 0,'0'0'581'0,"0"0"-502"16,0 0-59-16,0 0-15 0,0 0-5 15,0 0-5-15,12 13-1 16,-6-6-1-16,13 6 1 15,10 5 6-15,8 6 0 16,11 1 3-16,8 1-2 16,18-1 4-16,17-3-1 15,12-2 9-15,23-5-3 16,15-6 0-16,20 1-3 16,21 0-4-16,8 0-2 15,17 3 8-15,4-1-1 16,14 0 0-16,5-5 3 15,-1-4-7-15,-4-3 10 0,-12 0-12 16,6-13 3 0,-8-10-1-16,-4-4 11 0,0-3-4 15,-19 0-5-15,-13 3-6 16,-18 3 1-16,-16 4 2 16,-15 2-2-16,-23 5-1 15,-12 3 0-15,-29 4-1 16,-20 2 2-16,-19 3 0 15,-21 1-1-15,2 0 1 16,-4 0 17-16,0 0 6 16,0 0-5-16,0 0-16 15,0 0-3-15,0 0 0 16,0-2-10-16,0 2-21 16,0 0-15-16,0-1-24 15,8-5-25-15,4-6-168 0,5-11-107 16</inkml:trace>
  <inkml:trace contextRef="#ctx0" brushRef="#br0" timeOffset="18638.98">11815 15218 607 0,'0'0'171'15,"0"0"-83"-15,0 0 0 0,0 0-41 16,0 0-23 0,0 0-24-16,-35 0-1 0,66 0-3 15,17 10 4-15,24 5 23 16,19 4-8-16,15-1 1 15,13 0-14-15,8-4 4 16,1-1-2-16,0-4-3 16,4-2 8-16,9-3-4 15,10-1 19-15,-5-3 6 16,5 0-14-16,-4 0-15 16,-2-3 2-16,-5-5-3 15,-1-2 0-15,-1-2 3 16,-3-1 1-16,-1 1-2 15,-14-2-1-15,-17 0-2 0,-10 0 2 16,-22 2-3-16,-22 4 2 16,-18 2 0-16,-18 5 2 15,-9-1 0-15,-4 1 7 16,0 1 17-16,0 0 6 16,0 0-8-16,0 0 2 15,0 0-3-15,0 0-14 16,0 0-9-16,0 0-1 15,0 0 0-15,0 0-5 16,0 0 5-16,0 0-7 16,0 0 7-16,0 0-2 15,0 0 2-15,0 0 2 16,0 0 0-16,0 0-1 0,0 0 1 16,0 0 0-1,0 0 0-15,0 0-1 0,0 0 2 16,0 0-3-16,0 0 2 15,0 0-1-15,0 0 0 16,0 0 2-16,0 0-2 16,0 0 0-16,0 0 0 15,0 0 0-15,0 0-2 16,0 0 4-16,0 0-3 16,0 0 1-16,0 0 0 15,0 0 0-15,0 0 0 16,0 0 0-16,0 0 3 0,0 0-5 15,0 0 5 1,0 0-6-16,0 0 5 0,0 0-5 16,0 0 4-16,0 0-1 15,0 0 0-15,0 0 0 16,0 0-3-16,0 0-1 16,2 0-17-16,-2 0-21 15,4-2-27-15,-4 1-29 16,8-7-5-16,9-12-150 15,12-14-95-15</inkml:trace>
  <inkml:trace contextRef="#ctx0" brushRef="#br0" timeOffset="20431.81">27484 3522 170 0,'0'0'621'0,"0"0"-514"0,0 0-70 15,0 0-5-15,0 0 15 16,0 0-21-16,6 0 1 16,-6 0-9-16,0 0-5 15,0 0-9-15,0-2 1 16,0 1 7-16,0 1-1 15,0-3 8-15,0 2-2 16,0 1 2-16,0-2-2 16,0 2-9-16,0 0-1 15,0 0-2-15,0 0-5 16,0 12-8-16,0 18 8 0,0 6 12 16,0 2-7-1,0 1-4-15,0-3 2 0,12 2-3 16,-1 10 0-16,7 12 2 15,7 11 1-15,2 11 3 16,2 5-2-16,6 6 0 16,-4 3-3-16,-2-1 2 15,-2 4-1-15,2 4-2 16,0 4 2-16,2 2 4 16,2-5 5-16,2-4-6 15,0-5 5-15,-4-2-9 16,0 0 2-16,-2-4-1 0,-4-1 1 15,-2 0-1 1,-9 0-2-16,3 7 5 0,-11-2-1 16,-4-6 0-16,-2-4-4 15,0-4 1-15,0 0-1 16,-15 5 2-16,-1 2 0 16,-9 0 2-16,2 1-3 15,-8-1 0-15,0-3 3 16,-4-4-3-16,2-5-1 15,-2-1 2-15,0-2-2 16,2-4 1-16,0-5-1 16,0-5 2-16,2-9 12 15,2-6-1-15,0-4 15 16,2-2-22-16,-6 2 6 16,0 2-5-16,-2-3-6 0,-3-1 2 15,3-6-1-15,4-5-3 16,2-4 3-16,2-1-2 15,3-3 0-15,1-3 1 16,0-2 1-16,5 2 0 16,-3-1-4-16,-2 0 5 15,11-4-5-15,-1-2 4 16,3-3-4-16,2 2 2 16,2-2 0-16,-1 0-4 15,1-1-14-15,0-1-10 16,2 1-17-16,2 1-17 15,-4-1-47-15,-1 0-1 0,-3-3-15 16,4 0-155-16,0-25-68 16</inkml:trace>
  <inkml:trace contextRef="#ctx0" brushRef="#br0" timeOffset="20765.37">27130 7278 850 0,'0'0'168'0,"0"0"-112"16,0 0-5-16,0 0-6 16,0 0-45-16,-27 87 0 15,15-26 3-15,-2 4 2 0,3-4-5 16,5-8 3-16,4-6 4 16,2-11-3-16,0-10-4 15,0-6 7-15,6-6-2 16,7-1 5-16,5-1-2 15,7 4 12-15,16-2 8 16,11-1 19-16,12-2-16 16,-2-4-7-16,-2-1 0 15,-6-4-19-15,-17 1 1 16,-12 0-6-16,-13-2 0 16,-1 2 0-16,-9-1-42 15,-2 2-89-15,0 4-75 16,-9-4-105-16,-20-4-144 15</inkml:trace>
  <inkml:trace contextRef="#ctx0" brushRef="#br0" timeOffset="22469.34">21442 9788 313 0,'0'0'331'0,"0"0"-227"16,0 0-18-16,0 0-52 16,0 0-34-16,0 0 5 15,147 37 23-15,-28-13 18 16,22 5-18-16,24 1-2 0,28 3-6 16,20-3 10-16,22-4-16 15,19 4 12-15,9-5 4 16,20-1-15-16,2-4-5 15,13-9-4-15,-4-4 2 16,7-7-5-16,-3 0 2 16,-15 0-5-16,-4 0 1 15,-16 0 1-15,-9 0-1 16,-10 0 5-16,-15 0 10 16,-10 0-6-16,-14-4-1 15,-17-7 3-15,-10-6-11 16,-21-5 4-16,-6-3-4 15,-17-7-2-15,-12-4 3 16,-14-3 2-16,-9-5-3 0,-10-5 2 16,-8-11 2-16,-3-12-3 15,-8-11-2-15,-10-10 0 16,-8-7 0-16,-4-6 0 16,-11-2 6-16,-2 4-5 15,-6 6-1-15,-11 6 4 16,1 1 3-16,-11 0 1 15,-8-4-7-15,0-5 25 16,-14-3-23-16,-21-3 3 16,-13-8-3-16,-18 0-2 15,-8-3 0-15,-19 1-1 16,-15 7 4-16,-6 4-4 0,-14 3-3 16,-16 5-3-16,-16 5-2 15,-15 7-2-15,-16 6 9 16,-19 7-2-16,-14 6-4 15,-11 5-10-15,-15 6 9 16,0 7 3-16,-9 9 5 16,-3 9 1-16,-5 6-1 15,0 6-5-15,7 4 2 16,-1 2 3-16,7 5-1 16,6 4-18-16,8 3 2 15,5 0 12-15,5 18 5 16,11 10 0-16,14 10-2 15,9 14 4-15,14 13-6 0,13 15 3 16,16 9 0-16,16 10 1 16,15 8-7-16,13 7 6 15,18 11-4-15,10 9 3 16,15 4-5-16,19 9 5 16,11 1-3-16,22-3 3 15,14-2 2-15,8-12 0 16,27-7 3-16,25-9-3 15,15-7 10-15,20-8-10 16,16-8 17-16,15-8-4 16,15-10-6-16,8-6-6 15,4-8 2-15,16-6 2 16,15-4 1-16,21-4 7 0,14-3-12 16,6-4-1-1,9-1 3-15,-13 0-5 0,-4 0 4 16,-6 0-1-16,-10-1-1 15,-7 0 0-15,-23-6-1 16,-14-2 1-16,-24 0-3 16,-24-6 5-16,-22-2-2 15,-21-6 2-15,-22-4 3 16,-15-7 3-16,-17-1 0 16,-6-1 0-16,-6-2 5 15,0 0 27-15,0 0-2 16,0 0 2-16,0 0-15 0,0 0-10 15,0 0-15-15,0 0 2 16,0 0-2-16,0 0-2 16,0 0 1-16,0 0-4 15,0 0 4-15,0 0-6 16,0 0 6-16,0 0-3 16,0 0 2-16,0 0 2 15,0 0 0-15,0 0 3 16,0 0-3-16,0 1 0 15,0-1 3-15,0 0-5 16,0 0 4-16,0 0-4 16,0 0-7-16,0 2-28 15,0 0-59-15,0 8-79 0,-12-8-83 16,-7-2-372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5-03-29T00:53:00.17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22275 6280 45 0,'0'0'784'0,"0"0"-646"15,0 0-66-15,0 0-29 16,0 0-43-16,0 0-12 16,6 81 0-16,-6-2 12 15,0 11 9-15,0-2-3 16,0-11 0-16,6-16-6 15,5-17 9-15,-3-15-9 16,8-12 1-16,-5-7 8 16,-5-6 6-16,0-1 0 15,-4-3 4-15,2 0 3 16,9 0-8-16,7 0 2 0,20-3-4 16,3-7-7-16,7-1-5 15,-1 1-6-15,-7 3-52 16,5-2-29-16,-10 1-22 15,-6-6-139-15,-2-5-128 16</inkml:trace>
  <inkml:trace contextRef="#ctx0" brushRef="#br0" timeOffset="261.79">22765 6522 554 0,'0'0'223'15,"0"0"-132"-15,0 0-59 16,-91 47-23-16,62-1 7 0,14 6 16 15,9-6-27-15,6-5-5 16,15-7 0-16,9-10 1 16,5-10-1-16,6-11-5 15,-3-3 5-15,-8-16 6 16,5-17 32-16,-14-11 12 16,-5-5-38-16,-10 3-5 15,0 7 0-15,-23 11-1 16,-14 9-6-16,6 11-12 15,-4 8-28-15,-2 7-22 16,6 16-26-16,14 2-57 16,17-5-50-16,17-9 13 15,32-10-29-15</inkml:trace>
  <inkml:trace contextRef="#ctx0" brushRef="#br0" timeOffset="561.38">23184 6498 285 0,'0'0'295'16,"0"0"-4"-16,0 0-181 15,0 0-105-15,-138 38-1 16,74 0 2-16,16 1 1 16,13-4-7-16,16-3 0 15,19-5-6-15,0-11 4 16,36-7-11-16,19-9 13 16,18 0 0-16,1-7 8 15,-14-5-7-15,-19 6-2 16,-22 3-3-16,-17 3 4 15,-2 0 0-15,-12 8 1 0,-21 14 10 16,-15 7 23-16,-1 3-13 16,1-4-19-16,5-1 1 15,1-1-1-15,17-7-2 16,7-3-7-16,5-5-41 16,9-5-79-16,4-6-130 15,17-9 46-15</inkml:trace>
  <inkml:trace contextRef="#ctx0" brushRef="#br0" timeOffset="894.63">23395 6482 378 0,'0'0'474'0,"0"0"-357"15,0 0-59-15,0 0-44 16,0 0-14-16,0 0-1 15,-95 73 1-15,70-36-1 16,11-3 1-16,14-4-1 16,0-6-6-16,14-4-5 15,21-7-5-15,7-3 13 16,1-4 4-16,5-2 3 16,-17-1-2-16,-11 0-1 15,-13 0 0-15,-7 5 0 16,-31 9 1-16,-19 7 10 0,-12 7 0 15,4 0-11 1,8 0-3-16,19 0-55 0,19-7-164 16,12-16-54-16</inkml:trace>
  <inkml:trace contextRef="#ctx0" brushRef="#br0" timeOffset="1401.45">24166 6152 41 0,'0'0'831'0,"0"0"-690"0,0 0-61 15,0 0-80-15,0 0-5 16,0 73 3-16,0 6 2 15,0 13 29-15,0 3-14 16,0-4 0-16,0-6 8 16,0-13-18-16,0-10-5 15,0-13 1-15,0-16-3 16,0-11-4-16,0-12-79 16,13-10 5-16,3-17-14 15,9-23-9-15,8-23-181 16,6-12 8-16,1-9 43 15,1-7 233-15,-6 8 196 0,-8 17-9 16,-6 21-35 0,-15 22 99-16,-6 16-61 0,0 7-66 15,0 0-89-15,0 6-35 16,0 26-15-16,-11 19 15 16,-1 18 11-16,-5 10-1 15,9 1 11-15,2-3-13 16,6-2 0-16,0-9-7 15,0-10-1-15,0-13-5 16,6-17-37-16,-6-12-30 16,0-14 5-16,-18 0-13 15,-13-22-94-15,-9-16-87 16,-3-13-11-16</inkml:trace>
  <inkml:trace contextRef="#ctx0" brushRef="#br0" timeOffset="2236.62">23959 6618 356 0,'0'0'191'0,"0"0"30"15,-82-34-42-15,80 34-94 16,2 0-85-16,0 25 0 16,0 13 0-16,18 15 6 15,17 1 13-15,5 0 8 16,13-2 3-16,1-7-19 16,2-2 2-16,-2-10 13 15,-5-9 14-15,-3-12 10 16,-13-9-9-16,-4-3 3 0,0-15 14 15,2-15 10-15,2-11-41 16,0-2-19-16,-2 2-6 16,-6 6-4-16,-2 6 1 15,1 5-2-15,-11 5 1 16,1 5 0-16,-8 7 1 16,1 3 1-16,-3 4-2 15,-4 0-2-15,0 0 1 16,0 0-4-16,0 0 6 15,0 0-5-15,0 0 6 16,0 0-1-16,0 0 1 16,0 0-4-16,0 0 4 15,0 0-3-15,0 0-2 16,0 0-2-16,0 0-1 16,0 0 5-16,0 0 3 0,0 0-1 15,0 0 1-15,0 0 1 16,0 0 3-16,0 0-4 15,0 0 4-15,0 0-3 16,0 0-1-16,0 0 0 16,0 0 0-16,0 0 0 15,0 0-1-15,0 0 0 16,0 0-7-16,0 0 7 16,0 0-7-16,0 0 5 15,-11 0-5-15,-15 0 0 16,-20 0 1-16,-12 2-2 15,-12 7 2-15,2-2 1 0,-5-1 3 16,5-2-6 0,4-3 6-16,8-1 3 0,13 0-1 15,12 0 1-15,8 0 0 16,13 0 2-16,8 0-2 16,2 0 0-16,0 0-22 15,0 0 0-15,0 0-3 16,0 0 2-16,0 0-5 15,0 0 7-15,0 0 6 16,0 0 8-16,0 0 5 16,0 0-11-16,0 3-5 15,0 3 0-15,8 1 7 16,2-1-25-16,7 1-9 0,-5-3-5 16,3-4-5-1,3 0-19-15,1 0-14 0,2 0-60 16,-7-4-16-16,3-8-146 15</inkml:trace>
  <inkml:trace contextRef="#ctx0" brushRef="#br0" timeOffset="24059.57">21390 8989 131 0,'0'0'50'0,"126"-49"-50"16,-78 26-2-16,-11 0-17 15</inkml:trace>
  <inkml:trace contextRef="#ctx0" brushRef="#br0" timeOffset="26675.24">21419 9200 216 0,'0'0'0'0</inkml:trace>
  <inkml:trace contextRef="#ctx0" brushRef="#br0" timeOffset="26894.24">21553 9256 459 0,'0'0'0'16,"0"0"-35"-16,0 0 9 16,0 0 20-16,0 0-29 0,0 0-21 15,0 3 28-15,0 1 26 16,0-3 2-16,5 2 0 15,-5-1 3-15,0-2-1 16,0 1-1-16,0 2-1 16,0 0-3-16,0-3-82 15</inkml:trace>
  <inkml:trace contextRef="#ctx0" brushRef="#br0" timeOffset="27343.4">20456 9094 1135 0,'0'0'0'16,"82"0"-337"-16,-15 0 13 15,-12-11-113-15</inkml:trace>
  <inkml:trace contextRef="#ctx0" brushRef="#br0" timeOffset="27502.4">20479 9129 737 0,'0'0'0'0,"0"0"-304"16,115-52-129-16</inkml:trace>
  <inkml:trace contextRef="#ctx0" brushRef="#br0" timeOffset="27639.4">20660 9129 733 0,'0'0'0'16,"0"0"-184"-16,0 0-1 15</inkml:trace>
  <inkml:trace contextRef="#ctx0" brushRef="#br0" timeOffset="27751.4">20660 9129 333 0,'48'9'413'0,"-48"-9"-413"16,0 0-222 0,0 0 130-16,6 0-72 0</inkml:trace>
  <inkml:trace contextRef="#ctx0" brushRef="#br0" timeOffset="29167.68">22333 9185 513 0,'0'0'199'0,"0"0"-40"15,0 0-73-15,0 0-41 16,0 0-45-16,0 0-9 0,0 45 6 15,12 8 3 1,-6 5 6-16,3 1-5 0,-3-14-1 16,-6-12 0-16,4-13-3 15,-4-12-10-15,0-5 2 16,2-3 3-16,-2 0 8 16,0-17-1-16,0-16 1 15,6-14-13-15,7-12 8 16,9-4 5-16,13 4 4 15,3 13-4-15,-3 20-7 16,-10 16-1-16,-7 10 7 16,-10 0-2-16,-1 18 2 15,-7 12 1-15,-15 7 3 0,-22 5-1 16,-11-1 4 0,5-9-1-16,8-9-5 0,12-13 23 15,15-7-10-15,4-3-1 16,4 0-12-16,10 0-10 15,17 0 4-15,18 0 0 16,5 0 5-16,4 0-27 16,-5-10-38-16,7-10-97 15,-8-7-82-15,-7-7-90 16</inkml:trace>
  <inkml:trace contextRef="#ctx0" brushRef="#br0" timeOffset="29327.67">22874 9019 123 0,'0'0'614'0,"0"0"-457"0,0 0-90 16,0 0-64-16,-53 148 7 16,32-49 18-16,-2 4-20 15,19-4-1-15,4-10-4 16,0-10-2-16,4-13-2 16,15-13-2-16,-7-20-62 15,7-22-58-15,-1-11-161 16,-1-36-205-16</inkml:trace>
  <inkml:trace contextRef="#ctx0" brushRef="#br0" timeOffset="29514.91">23079 9042 695 0,'0'0'175'0,"0"0"-175"15,0 0 0-15,0 0 0 16,8 111 19-16,-2-51-9 15,-1 3-6-15,3-1-4 16,-2-11 0-16,0-14-53 16,5-22-128-16,-3-15-35 15,2-24-101-15</inkml:trace>
  <inkml:trace contextRef="#ctx0" brushRef="#br0" timeOffset="29790.91">23312 8963 336 0,'0'0'208'0,"0"0"-102"0,0 0-91 15,0 0-9-15,0 0-2 16,65 87 55-16,-65-23 37 16,0 0-65-16,-23 2-11 15,-2-13-9-15,-6-9-1 16,-6-10 0-16,2-20-7 16,-3-10 4-16,3-4-3 15,6-5 12-15,11-21 17 16,5-10 9-16,7-4-20 15,6 0-21-15,13 9 1 16,18 11 0-16,10 6-2 16,2 10-6-16,5 4-24 0,-1 0-21 15,-9 16-46 1,-7 8-79-16,-15-2-52 0,-16 3-100 16</inkml:trace>
  <inkml:trace contextRef="#ctx0" brushRef="#br0" timeOffset="30055.1">22887 9507 455 0,'0'0'196'0,"0"0"-38"16,0 0-94-16,0 0-64 15,0 0 0-15,84 6 7 16,7-16 5-16,13-2-4 16,-15 0-5-16,-15 7-3 15,-24 5-1-15,-21 0 0 16,-15 0-12-16,-14 14 4 15,-2 8 9-15,-23 9 4 0,-6 6 1 16,-2 1-2-16,2 0-3 16,6-5-1-16,7-8-35 15,5-7-68-15,1-8-40 16,2-10-32-16,1 0-87 16</inkml:trace>
  <inkml:trace contextRef="#ctx0" brushRef="#br0" timeOffset="30199.17">23038 9651 389 0,'0'0'335'16,"0"0"-199"-16,0 0-70 0,0 0-44 16,0 0-19-1,-38 75-3-15,71-48 12 16,19-5-4-16,10-9-4 0,10-12-4 16,13-1-24-16,-6-27-101 15,-11-13-95-15,-14-9-176 16</inkml:trace>
  <inkml:trace contextRef="#ctx0" brushRef="#br0" timeOffset="30400.92">23554 9210 493 0,'0'0'248'16,"0"0"-172"-16,0 0-73 16,0 0 22-16,0 0-11 15,89-5 2-15,-62 23-1 16,-4 5-13-16,-5 8-2 0,-18 6 0 15,0 5 1 1,-12 5 5-16,-19-2-6 0,0-8-33 16,2-12-65-16,10-14-70 15,15-11-36-15,4-18-192 16</inkml:trace>
  <inkml:trace contextRef="#ctx0" brushRef="#br0" timeOffset="30623.92">23755 9139 492 0,'0'0'216'15,"0"0"-90"-15,0 0-81 16,0 0-45-16,0 0 0 16,4 117 33-16,-4-49 26 15,-4-2-45-15,2-8-12 16,2-12 2-16,0-14-3 16,0-13-1-16,0-13-2 0,0-6 1 15,0 0 1-15,14-17 13 16,11-16-3-16,10-12-10 15,2-6-2-15,5-1-49 16,-5 2-78-16,4 0-145 16,-4 5-16-16</inkml:trace>
  <inkml:trace contextRef="#ctx0" brushRef="#br0" timeOffset="31202.45">24129 8920 685 0,'0'0'113'0,"0"0"-111"15,0 0 12-15,-19 110 26 0,19-71-26 16,0-9-8-16,0-4 4 16,9-7-2-16,3-8-4 15,5-4-1-15,1-7 0 16,7 0-2-16,0-3-1 16,4-12-29-16,-11 2-23 15,5 6-71-15,-15 5-24 16,-8 2 27-16,0 7 16 15,-12 16 52-15,-17 8 32 16,-4 3 20-16,-2 2 86 16,6-5 21-16,10-8-11 15,7-7 10-15,10-7-26 0,2-2-56 16,2-1-21-16,29-3 2 16,14-3 11-1,11 0-16-15,12-6 0 0,-8 1-98 16,-10 5 33-16,-17 0-4 15,-21 12-17-15,-12 15 44 16,-29 4 42-16,-24 6 0 16,-7 3 53-16,4-7 51 15,13-5 9-15,18-6-39 16,12-11-31-16,13-4-14 16,0-3-29-16,21-2 5 15,20-2 12-15,19-6 18 16,2-15-16-16,-8-5-12 15,-17 4-3-15,-18 1-4 16,-19 4 11-16,0 3 35 0,-27 4-18 16,-19 5-6-16,-3 5-21 15,-5 0-1-15,11 10-8 16,8 9-13-16,14 1-116 16,15-6-93-16,6-12-147 15</inkml:trace>
  <inkml:trace contextRef="#ctx0" brushRef="#br0" timeOffset="33369.23">23432 10328 277 0,'0'0'217'0,"0"0"-142"16,0 0 7-16,0 0 21 16,0 0-28-16,0 0-31 15,11 0 3-15,-11 0 5 16,0 0-16-16,0 0-7 16,0 0-12-16,0 0 5 15,0 0-1-15,0 0-1 16,0 0-10-16,0 0-5 15,0 0-1-15,0 0-4 16,0 0 3-16,0 0 0 16,0 0-3-16,0 0 1 15,0 0 2-15,0 0-3 16,0 0 1-16,0 0 4 0,0 0-4 16,0 0 10-16,0 0-1 15,0 0 3-15,0 0-9 16,2 0 3-16,-2 0-5 15,0 0 3-15,0 0-2 16,0 0-3-16,0 0 2 16,0 0-2-16,0 0 1 15,0 0 0-15,0 0 3 16,0 0-1-16,0 0 6 16,0 0-2-16,0 0 1 15,0 0-3-15,0 0-5 16,0 0 0-16,0 0 2 0,0 0-4 15,0 0 4 1,0 0-5-16,0 0 4 0,0 0-1 16,0 0 0-16,0 0 0 15,0 0 0-15,0 0 2 16,0 0 1-16,0 0-3 16,0 0 4-16,0 0-4 15,0 0 6-15,0 0-1 16,0 0-2-16,0 0 1 15,0 0-2-15,0 0-2 16,0 0 3-16,0 0-2 16,0 0-1-16,-13 2 0 15,7-2 0-15,6 0 0 0,0 1 2 16,0-1 0-16,0 0 3 16,0 0-4-16,-4 0 2 15,4 0-2-15,-2 0-2 16,-4 0 4-16,2 0-3 15,-5 0 1-15,-3 2-1 16,0-2 0-16,-5 0 2 16,-2 1-1-16,1 1 0 15,-5-1 0-15,-4-1 0 16,-12 3 4-16,-11-2-2 16,-5 1-1-16,-18 1-1 15,-1-1 2-15,-17 3-6 16,-23 2 3-16,0-1-1 15,-26 1 1-15,-13-2-1 0,-17 3 4 16,-16 1-1-16,-4-4 0 16,-4 0 0-16,-11-4 10 15,5-1 2-15,-7 0-8 16,-4 0-1-16,4-4 8 16,7-6-9-16,-1 0-4 15,7 1-3-15,6 2 3 16,-4 1-1-16,2 2 1 15,10 2 0-15,4 1 3 16,11-1-7-16,6-1 4 16,4-1-2-16,8-2 2 15,0 1-5-15,2 0 5 16,17 1 3-16,2 3-3 0,10-2-4 16,19 3 2-1,2-1 2-15,8 1 0 0,9 0 0 16,10 0-1-16,8 0 1 15,10 0 0-15,11 0 0 16,12 0 1-16,10 0-2 16,5 0 2-16,6 0-2 15,6 0-1-15,-7 0-1 16,7 0-10-16,0 0 4 16,0 0-11-16,0 0-4 15,0 0-4-15,0 0-4 16,0 0-10-16,-6 1-29 0,6 5-6 15,0 2-38 1,0-2-115-16,0-6-14 0,19 0-206 16</inkml:trace>
  <inkml:trace contextRef="#ctx0" brushRef="#br0" timeOffset="33768.14">18039 10031 817 0,'0'0'145'0,"0"0"-40"15,0 0 2-15,0 0-35 16,0 0-49-16,0 0-15 0,-132 22-6 16,51 18-1-16,-20 15-2 15,-15 9-3-15,-12-4 4 16,-4-8 0-16,0-6 5 15,16-11 1-15,19-11 5 16,22-7 30-16,28-8 1 16,18-5-14-16,21-3-4 15,8-1-18-15,0 1-6 16,8 6-7-16,21 5-13 16,25 6 20-16,8 5-1 15,-2 2 2-15,6 4-3 16,-6 4-1-16,-5 1-12 15,7 4-45-15,3 0-25 0,-3-1-57 16,12-9-17-16,-2-14-221 16</inkml:trace>
  <inkml:trace contextRef="#ctx0" brushRef="#br0" timeOffset="34561.46">18827 10671 959 0,'0'0'69'15,"0"0"23"-15,-79-33 1 16,40 33-62-16,-4 4-31 0,-5 22 0 16,3 20-3-16,-1 14-2 15,13 8 0-15,8 1 4 16,19-6-2-16,6-16 0 15,8-10 0-15,28-13-6 16,5-15-7-16,4-9 8 16,7-10 3-16,-2-28 4 15,-9-13 1-15,-8-10 6 16,-14-1-4-16,-9 6-2 16,-10 9 3-16,-6 8-1 15,-17 10 9-15,-4 12-8 16,4 7 13-16,11 7-8 15,8 3-8-15,4 0-7 16,16 3-21-16,34 10-3 0,20 1 27 16,11-4 1-16,4-5-29 15,-13-1-45-15,-16 3 9 16,-25 4-19-16,-25 7-53 16,-6 9 30-16,-37 6 110 15,-13-1 0-15,1-5 63 16,7-8 56-16,13-11-8 15,21-4-47-15,2-4-11 16,6 0-42-16,21-11-11 16,14-16 1-16,14-9-1 15,3-3 0-15,-7 4-17 16,-9 9-1-16,-7 8 2 16,-15 11 8-16,-8 6 6 0,0 1-1 15,-6 7-9-15,0 22 12 16,0 15 0-16,0 15 3 15,-8 3-2-15,-8 3-1 16,-5-3-1-16,-6-8-16 16,0-7-9-16,-2-16 2 15,4-16 20-15,15-11 4 16,4-4 39-16,6-11 2 16,0-18-20-16,16-7-21 15,22-3 0-15,3 5 0 0,2 10 0 16,-1 10 0-1,-11 8 1-15,-2 6-2 0,-15 0 0 16,-10 17 1-16,-4 14 4 16,-4 9 20-16,-21 6 3 15,1-2-18-15,5-5-9 16,2-5-1-16,11-7-14 16,4-7-48-16,2-12-112 15,0-8-156-15</inkml:trace>
  <inkml:trace contextRef="#ctx0" brushRef="#br0" timeOffset="34901.62">19488 10749 734 0,'0'0'75'0,"0"0"-19"16,0 0 17-16,0 0-43 15,87-11-9-15,-68 33-8 16,-7 15-5-16,-8 9-3 15,-4 7-2-15,-16 0 0 16,-9-5-3-16,-4-9 0 16,8-12-14-16,5-12-60 15,8-12-31-15,3-3-5 16,5-14 89-16,11-12-46 16,14-2 66-16,-1 1 1 15,5 6 66-15,-8 7 8 16,-2 8-14-16,-3 5-33 15,3 1-2-15,-3 1-9 16,-1 15-7-16,-3 4-7 0,1-1-2 16,-3 1-19-16,-8-4-112 15,-2-9-76-15,0-7-121 16</inkml:trace>
  <inkml:trace contextRef="#ctx0" brushRef="#br0" timeOffset="35109.57">19710 10883 342 0,'0'0'144'15,"0"0"-110"-15,95-79 29 16,-52 62-12-16,0 4-10 16,-1 6-6-16,-7 6 1 0,-14 1-22 15,-5 0 1 1,-10 20 2-16,-6 12 4 0,0 12 30 16,0 8 5-16,-12 2-45 15,0-1-10-15,1-3-2 16,5-5-42-16,0-12-76 15,0-12-50-15,-1-14-23 16,-1-7-88-16</inkml:trace>
  <inkml:trace contextRef="#ctx0" brushRef="#br0" timeOffset="35292.12">19817 11146 559 0,'0'0'270'16,"0"0"-132"-16,0 0-83 15,0 0-47-15,0 0-7 0,-43 94 0 16,67-64-1-1,14-5 0-15,9-6 6 0,13-9-2 16,2-10-4-16,17 0-28 16,-1-23-34-16,1-11-109 15,-13-11-59-15,-23-11-264 16</inkml:trace>
  <inkml:trace contextRef="#ctx0" brushRef="#br0" timeOffset="36017.87">20230 10851 749 0,'0'0'269'0,"0"0"-192"16,0 0 10-16,0 0-40 16,0 0-47-16,0 0-23 15,11-22 17-15,38 13 6 0,7-4 0 16,-2 0-4-16,-13 5-50 16,-20 2 2-16,-11 3 15 15,-3 3 23-15,-7 0 14 16,-13 2 2-16,-12 19 1 15,-12 10 0-15,-2 6 7 16,8-1-10-16,10-2 0 16,15-7-1-16,6-4 0 15,0-8-10-15,6-12-32 16,21-3-21-16,8-18-37 16,2-18-56-16,-1-5 57 15,-5 1 45-15,-3 5 55 16,-13 13 58-16,-9 12 107 0,-6 8-9 15,0 2-74 1,0 12-60-16,0 22-21 0,-14 10 10 16,-3 6 5-16,5-4 1 15,-1-13-9-15,13-7-8 16,0-10-1-16,0-8 0 16,0-5 0-16,19-3-2 15,10 0-5-15,8-16-8 16,6-11-16-16,-5-7-7 15,1-9-43-15,-6-9-30 16,-4-8-73-16,0-5 46 16,-4 1 130-16,0 1 9 15,-7 14 50-15,-5 16 79 16,-1 20 62-16,-8 11-114 0,-2 2-44 16,-2 27-32-16,0 20 27 15,0 17 45-15,0 14-26 16,-8 2-3-16,-9-1-10 15,11-5-25-15,0-12-8 16,2-14-2-16,4-16-1 16,0-13-9-16,0-11-38 15,0-8 21-15,0 0 22 16,0-22 6-16,10-14 6 16,9-7-5-16,6 0 4 15,-1 5-5-15,11 7 0 16,3 7 0-16,-1 6 0 15,10 5-9-15,3 6-49 0,4 4-76 16,0 2-152-16,5-3-14 16</inkml:trace>
  <inkml:trace contextRef="#ctx0" brushRef="#br0" timeOffset="36451.61">22529 10532 670 0,'0'0'236'0,"0"0"-163"16,0 0-62-16,0 0-9 15,23 124 15-15,-5-39 26 16,1 6-4-16,-7-3-3 16,11-9 12-16,-8-13-32 15,1-17-12-15,3-13-1 16,-7-14 6-16,7-12-8 0,-7-10 6 15,5 0 5 1,1-35 16-16,7-24 17 0,4-25-19 16,-2-13-26-16,-4 0-8 15,-5 12-11-15,-5 17-15 16,-7 19-12-16,-2 21-12 16,-4 12-29-16,0 9-24 15,0 7-71-15,8 0-80 16,9 0-25-16</inkml:trace>
  <inkml:trace contextRef="#ctx0" brushRef="#br0" timeOffset="36818.08">23062 10552 82 0,'0'0'344'16,"0"0"-195"-16,0 0 0 0,0 0-40 15,0 0-53 1,0 0 0-16,67 132 6 0,-67-57-2 16,0 4-8-16,-13 0-41 15,3-8-9-15,2-9 3 16,3-16-5-16,3-16-1 15,2-13-14-15,0-14-52 16,-4-3-10-16,2-23 29 16,-2-18-34-16,2-21-77 15,2-13 142-15,0-5 17 16,0 2 2-16,12 11 62 16,1 15 35-16,1 16-55 15,5 11-8-15,4 13-7 16,-1 11-22-16,5 1-1 15,4 21 4-15,8 17 6 0,-6 15 10 16,3 10 1-16,-7 4-14 16,-5 3-9-16,-5-8-4 15,-7-10 0-15,-5-12-20 16,-7-15-64-16,0-13-82 16,-19-12-74-16,-6 0-143 15</inkml:trace>
  <inkml:trace contextRef="#ctx0" brushRef="#br0" timeOffset="36932.08">23137 10891 483 0,'0'0'383'16,"0"0"-237"-16,0 0-102 15,0 0-44-15,0 0-13 0,97-23 8 16,-25 21-21-16,7 2-85 16,-7-4-105-16,-6-6-109 15</inkml:trace>
  <inkml:trace contextRef="#ctx0" brushRef="#br0" timeOffset="37373.28">23534 10674 587 0,'0'0'303'0,"0"0"-181"16,0 0-50-16,0 0-72 16,0 0 2-16,86-53-2 15,-7 37 1-15,-5 5-1 16,3 1-25-16,-21 4-39 0,-15 3 8 15,-20 1-27 1,-21-1 1-16,-9 1 68 0,-32 2 12 16,-15 0 2-16,-4 2 19 15,-2 13 55-15,4 2-4 16,13 6-20-16,4 6-22 16,16 10-5-16,2 9-13 15,11 8 9-15,6 8 10 16,6-5-15-16,0-4 10 15,0-9-19-15,6-10 0 16,6-11-4-16,-2-7 0 16,-3-8-1-16,-1-6 0 0,0-2-3 15,2-2-8 1,5 0-1-16,9-9 12 0,9-9 7 16,7-4-2-16,7-1-5 15,7 0 1-15,2 4-2 16,-7 2-2-16,9 4-37 15,-9 3-23-15,-9 6-23 16,-9 3-123-16,-21 1-15 16,-8 0-106-16</inkml:trace>
  <inkml:trace contextRef="#ctx0" brushRef="#br0" timeOffset="37516.44">23682 10967 472 0,'0'0'393'0,"0"0"-220"0,0 0-42 16,0 0-54-1,0 0-77-15,0 0-31 0,114-50 31 16,2 29 0-16,4 3-72 16,-9 3-125-16,-3 4-34 15,-15-2-233-15</inkml:trace>
  <inkml:trace contextRef="#ctx0" brushRef="#br0" timeOffset="52625.42">21673 11925 369 0,'0'0'150'0,"0"0"-19"16,0 0-1-16,0 0-33 15,0 0-17-15,0 0-29 0,0 0-32 16,0 0-9-16,-10-35-10 15,20 47-3-15,25 11 3 16,21 6 4-16,23 5 3 16,18-1 5-16,12-4 0 15,24-5 12-15,7-11-3 16,26-12-10-16,7-1 15 16,11-8-9-16,15-14-5 15,-5-1-7-15,13-4-1 16,-13 1-1-16,-8 1-4 15,-21 1 2-15,-12 0-1 16,-10-3 3-16,-21 2-2 0,-19 1 2 16,-22 1 0-16,-27 3-3 15,-19 4 0-15,-21-5 8 16,-10-8 27-16,-4-10 10 16,-10-21-19-16,-21-7-19 15,-18-7-7-15,-13 1-2 16,-9 7 1-16,-14 2 0 15,-8 6-1-15,-14 3-5 16,-13 6 1-16,-10 5 2 16,-21 5 2-16,-6 6-2 15,-8 7-2-15,-11 7 6 16,0 9-1-16,-4 10-5 16,5 0-9-16,-1 10 4 0,-2 13 7 15,9 6-9 1,-7 8 4-16,11 9 1 0,3 10 6 15,22 5-8-15,14 4 10 16,26 2-5-16,22-1 0 16,22-2 4-16,23-5-2 15,19-5 2-15,14-5-7 16,14-2 8-16,27-3 0 16,15 1 1-16,21-5 0 15,14 1 7-15,12-4 2 16,19-2-5-16,12-5-3 15,9-2 2-15,10-4-1 16,6-4-1-16,8-9 1 16,5-5-1-16,-9-6 2 15,9 0-2-15,2 0 7 0,-9-11-1 16,-2-1-5-16,-12-1-3 16,-17 1 0-16,-24 2 1 15,-19 0-1-15,-25 4 0 16,-31 2 0-16,-14 3 1 15,-15-1-1-15,-6 2 3 16,0 0 4-16,0 0 0 16,0 0 10-16,0 0-5 15,0 0 0-15,0 0-12 16,0 0 0-16,0 0-7 16,0 0 7-16,0 0-6 15,0 0 2-15,0 0-7 0,4 0-19 16,-4 0-6-1,0 0-19-15,0 0-14 0,0 0-13 16,0 0-57-16,0 0-126 16,-4-4 33-16</inkml:trace>
  <inkml:trace contextRef="#ctx0" brushRef="#br0" timeOffset="59112.21">14029 7982 535 0,'0'0'128'0,"0"0"-121"16,0 0-6-16,0 0 36 16,0 0 8-16,122 49-36 15,-62-33 17-15,4-6-2 16,9-6 21-16,-1-4 20 16,6-1-20-16,11-25-20 15,4-13-2-15,9-16 2 16,1-16-17-16,0-8 3 15,-10-11-10-15,-8-12 6 0,-15-8-5 16,-24-8 4 0,-23-12-2-16,-23-1-4 0,-7 9-1 15,-34 14 1 1,-21 22 9-16,-23 15 13 0,-12 13-12 16,-25 16 2-16,-16 14-4 15,-9 15 0-15,-16 13-2 16,-1 10 1-16,11 26-4 15,9 15-3-15,16 23-5 16,8 20 4-16,16 29-5 16,20 20 6-16,17 17 0 15,30 5-1-15,33-1-2 16,14 0 0-16,44-13 3 16,21-12 0-16,16-20 0 15,10-24 1-15,2-26 0 16,7-31 0-16,5-26 3 0,14-17 6 15,15-47-3-15,9-32-7 16,4-20 0-16,-12-19-5 16,-11-11-15-16,-14-8-6 15,-23-10 3-15,-28 3 7 16,-28 1 11-16,-29 7 5 16,-18 15 7-16,-31 12-1 15,-27 16 40-15,-23 19-16 16,-27 13-16-16,-20 17 1 15,-25 21-8-15,-33 25-7 16,-15 13 0-16,-6 39 0 0,0 26-6 16,21 22 3-16,22 26-2 15,36 21 1-15,37 16-3 16,49 10 6-16,46-9-4 16,27-4 4-16,56-19-2 15,45-19 3-15,25-21 0 16,20-27 1-16,15-30 3 15,9-37 2-15,-1-21 8 16,0-47-13-16,-6-28 4 16,-22-17-5-16,-22-17-16 15,-30-18 12-15,-35-17 4 16,-30-21-1-16,-36-4 3 16,-13 8 1-16,-44 23-3 15,-28 34 34-15,-31 30-7 16,-26 32 24-16,-32 29-51 0,-29 30-5 15,-33 32-1-15,-3 47 5 16,-3 35-6-16,22 37 0 16,32 25 0-16,42 20-2 15,53 13 8-15,49-10-4 16,39-18 3-16,68-29-5 16,40-32 0-16,31-34-6 15,22-31 13-15,13-38 2 16,6-21-2-16,7-47-15 15,-20-18-110-15,-22-7-142 16</inkml:trace>
  <inkml:trace contextRef="#ctx0" brushRef="#br0" timeOffset="60186.12">14697 5762 568 0,'0'0'313'0,"0"0"-214"16,0 0-66-16,0 0-33 0,0 0-16 15,14 118 16-15,-14-37 0 16,0-2 0-16,0-15 6 16,0-19-6-16,5-18 0 15,-5-13-12-15,2-10-27 16,-2-4 25-16,0-12 14 15,0-29 33-15,4-18-33 16,2-22 0-16,6-4 6 16,1 6 1-16,-1 17 0 15,1 27 29-15,-7 20-31 16,0 15-5-16,0 1-3 16,7 30-16-16,-1 18 19 15,-6 20 0-15,-6 9 0 0,0-4 3 16,-12-12 0-16,-3-22-2 15,3-16-1-15,12-15 0 16,0-9 0-16,0 0 2 16,0 0 0-16,8-3 2 15,21-15-2-15,12-7 5 16,11-5-7-16,-4-4-53 16,-7-3-69-16,-10-8-178 15,-12-6-99-15</inkml:trace>
  <inkml:trace contextRef="#ctx0" brushRef="#br0" timeOffset="60388.87">15079 5607 282 0,'0'0'621'0,"0"0"-567"15,0 0-41-15,0 0-13 16,0 122 0-16,0-33 24 16,0 7-10-16,2 4-8 15,5-3 1-15,3-12-7 16,-2-9 0-16,3-17-24 15,-5-17-30-15,0-22-109 16,-6-20-92-16,0-23-179 16</inkml:trace>
  <inkml:trace contextRef="#ctx0" brushRef="#br0" timeOffset="60530.09">15220 5706 59 0,'0'0'801'0,"0"0"-705"0,0 0-67 15,0 0-29-15,0 0-16 16,23 110 16-16,-17-44 2 16,2 8 1-16,-2-7-3 15,0-13-90-15,1-23-185 16,5-28-101-16</inkml:trace>
  <inkml:trace contextRef="#ctx0" brushRef="#br0" timeOffset="60816.7">15530 5559 44 0,'0'0'666'0,"0"0"-477"16,0 0-122-16,0 0-67 0,0 0-25 15,0 0 25-15,6 114 2 16,-20-58 0-16,-5-7 6 16,-4-6-3-16,-8-11-5 15,0-11 0-15,-4-8 15 16,4-12-8-16,6-1 2 15,-4-13 4-15,19-12 31 16,2 3 10-16,2 2-26 16,6 4-12-16,6 6-16 15,12 0-2-15,30 3-5 16,-5 6-29-16,13 1-13 16,-8 8-35-16,-5 14-49 15,-18 0-144-15,-21 3-42 0</inkml:trace>
  <inkml:trace contextRef="#ctx0" brushRef="#br0" timeOffset="61051.46">15166 6080 443 0,'0'0'264'15,"0"0"-70"-15,0 0-179 16,0 0-7-16,103-47-8 16,-12 16 12-16,0 6-12 15,-8 8-15-15,-17 8-56 16,-27 9-11-16,-16 0 11 15,-17 15 46-15,-6 7 22 16,-18 8 3-16,-17 4 115 0,-3 5-48 16,10-1-45-16,1 1-22 15,14-3-9-15,3-5-107 16,10-8-83-16,0-17-30 16</inkml:trace>
  <inkml:trace contextRef="#ctx0" brushRef="#br0" timeOffset="61214.94">15358 6116 400 0,'0'0'355'16,"0"0"-241"-16,0 0-6 15,0 0-100-15,0 0-8 16,0 0-18-16,0 78 18 16,31-48-4-16,17-6 4 0,8-14-23 15,4-10-58 1,0-13 9-16,-15-22-173 0,-10-9-117 15</inkml:trace>
  <inkml:trace contextRef="#ctx0" brushRef="#br0" timeOffset="61407.89">15627 5766 432 0,'0'0'314'16,"0"0"-159"-16,0 0-78 16,0 0-74-16,0 0-3 15,110-67-4-15,-59 71 4 16,-7 22-6-16,-13 13 3 15,-13 14-5-15,-18 8 8 0,-2 3-7 16,-31-5-25-16,2-14-50 16,0-16-15-16,6-19-36 15,15-10-16-15,10-30-69 16,0-21-24-16</inkml:trace>
  <inkml:trace contextRef="#ctx0" brushRef="#br0" timeOffset="61880.36">15885 5669 323 0,'0'0'215'0,"0"0"5"15,0 0-41-15,0 0-125 16,0 0-54-16,0 0-23 16,21 54 23-16,-21 9 19 15,4 5-9-15,2-6 2 16,1-10-8-16,-1-16-4 16,0-17 3-16,-4-13-6 15,-2-5 0-15,4-1 3 0,-4 0 19 16,6-18 33-16,7-21 36 15,18-15-85-15,4-8-3 16,6 6-2-16,5 9-26 16,-1 10 2-16,-7 10-59 15,-1 8-8-15,-8 5-85 16,-5 0-12-16,-9 0 36 16,-5-1 26-16,-10 1 119 15,0 4 9-15,0 4 217 16,0 5 44-16,0 1-90 15,0 0-102-15,0 0-69 16,0 20-3-16,0 8-7 0,0 7 10 16,0-1 3-1,6-7-3-15,1-8 0 0,-1-11-3 16,0-4-3-16,-2-4 6 16,2 0 0-16,7 0 3 15,8-18 5-15,14-7 4 16,6-4-10-16,-4 5-2 15,-2 9-33-15,-14 9-77 16,-11 6-125-16,-10 2-139 16</inkml:trace>
  <inkml:trace contextRef="#ctx0" brushRef="#br0" timeOffset="62025.59">16171 6042 600 0,'0'0'167'0,"0"0"-148"0,0 0 16 15,118-34 3-15,-42 4-31 16,3-1-7-16,-17 6-87 16,-9 10-65-16,-26 10 3 15,-23 5-65-15,-8 20 0 16</inkml:trace>
  <inkml:trace contextRef="#ctx0" brushRef="#br0" timeOffset="62233.92">16380 6063 306 0,'0'0'141'0,"-79"55"-39"16,60-37 15-16,17-5-54 15,2-1-63-15,13-2 25 0,11-6 5 16,14-4 6 0,-1 0 12-16,-2-13 20 0,-6-4-22 15,-17-2-2-15,-12 2 44 16,0 1 13-16,-16-1-58 16,-15 4-31-16,-10 9-12 15,3 4-5-15,-3 3-16 16,8 19-63-16,10 5-28 15,11 4-11-15,12-11-188 16,10-13-98-16</inkml:trace>
  <inkml:trace contextRef="#ctx0" brushRef="#br0" timeOffset="62436.97">17456 5624 901 0,'0'0'250'0,"0"0"-169"16,0 0-25-16,0 0-56 16,-148 92-18-16,61-22 10 15,-4 11 5-15,6-1-15 16,7-5-68-16,28-18-41 16,9-25-4-16,18-24-208 15,17-9-153-15</inkml:trace>
  <inkml:trace contextRef="#ctx0" brushRef="#br0" timeOffset="62595.25">16938 5648 273 0,'0'0'669'0,"0"0"-532"0,0 0-76 16,0 0-61-16,0 0-45 16,101 113 45-16,-29-37 7 15,9 5 4-15,4-1-11 16,4-8-65-16,-15-16-132 15,-8-14-288-15</inkml:trace>
  <inkml:trace contextRef="#ctx0" brushRef="#br0" timeOffset="63986.75">14279 8191 947 0,'0'0'180'16,"0"0"-115"-16,0 0-4 15,0 0-55-15,0 0-6 16,0 0-91-16,19 10-74 15,-13-5-249-15,0-5-143 16</inkml:trace>
  <inkml:trace contextRef="#ctx0" brushRef="#br0" timeOffset="64137.18">14329 8067 892 0,'0'0'120'15,"0"0"-88"-15,0 0-32 16,-91-16-132-16,85 27-295 16</inkml:trace>
  <inkml:trace contextRef="#ctx0" brushRef="#br0" timeOffset="64273.65">14430 7945 878 0,'0'0'104'16,"0"0"-93"-16,0 0-11 16,0 0-142-16,0 0-313 15</inkml:trace>
  <inkml:trace contextRef="#ctx0" brushRef="#br0" timeOffset="64385.62">14430 7945 749 0,'66'-40'170'15,"-72"37"-93"-15,-4 3-47 16,4 0-30-16,-1 11-4 16,-5 16-124-16,0-2-165 0,-1-6-160 15</inkml:trace>
  <inkml:trace contextRef="#ctx0" brushRef="#br0" timeOffset="64544.46">14511 7966 758 0,'0'0'160'16,"0"0"-100"-16,0 0-14 15,0 0-46-15,0 0-28 16,0 0-166-16,-25-12-26 16,44 17 21-16</inkml:trace>
  <inkml:trace contextRef="#ctx0" brushRef="#br0" timeOffset="64713.61">14511 7966 445 0,'-79'-40'53'16,"65"38"-49"-16,4 2 1 15,7 0-5-15,3 0-147 16</inkml:trace>
  <inkml:trace contextRef="#ctx0" brushRef="#br0" timeOffset="64838.87">14310 7847 512 0,'0'0'152'0,"0"0"-77"15,0 0-64-15,0 0-11 16,0 0-115-16,0 0-120 15</inkml:trace>
  <inkml:trace contextRef="#ctx0" brushRef="#br0" timeOffset="64999.84">14310 7847 577 0,'-35'-3'129'0,"23"1"-87"0,4 2-42 15,8 0-83-15,0 0-224 16</inkml:trace>
  <inkml:trace contextRef="#ctx0" brushRef="#br0" timeOffset="65122.11">14244 7844 627 0,'0'0'131'15,"0"0"-20"-15,0 0-82 0,0 0-29 16,0 0-276 0,0 0 56-16</inkml:trace>
  <inkml:trace contextRef="#ctx0" brushRef="#br0" timeOffset="65829.84">14110 8068 899 0,'0'0'29'0,"0"0"-29"15,0 0-18-15,0 0-288 16,0 0-106-16</inkml:trace>
  <inkml:trace contextRef="#ctx0" brushRef="#br0" timeOffset="65967.84">14213 7971 820 0,'0'0'99'0,"0"0"-86"16,0 0-13-16,0 0-89 15,0 0-318-15</inkml:trace>
  <inkml:trace contextRef="#ctx0" brushRef="#br0" timeOffset="66103.84">14279 7797 663 0,'0'0'145'0,"0"0"-75"16,0 0-70-16,-84-6-14 15,84 6-263-15,0 0-207 16</inkml:trace>
  <inkml:trace contextRef="#ctx0" brushRef="#br0" timeOffset="66236.85">14279 7797 623 0,'35'17'158'15,"-45"-17"-80"-15,4 0-20 16,6-3-58-16,0 2-44 15,23-6-206-15,-3-9 63 16</inkml:trace>
  <inkml:trace contextRef="#ctx0" brushRef="#br0" timeOffset="66448.08">14126 7348 462 0,'0'0'496'16,"0"0"-403"-16,0 0-38 15,0 0-22-15,0 0-33 16,0 0-35-16,-35-67-176 16,64 70-110-16,2-1-70 0</inkml:trace>
  <inkml:trace contextRef="#ctx0" brushRef="#br0" timeOffset="66575.84">14273 7289 710 0,'0'0'120'0,"0"0"-68"16,0 0-8-16,0 0-44 15,0 0-56-15,0 0-320 16,-18-28 186-16</inkml:trace>
  <inkml:trace contextRef="#ctx0" brushRef="#br0" timeOffset="67003.99">14430 7288 778 0,'0'0'153'15,"0"0"-139"-15,0 0-14 16,0 0-223-16,0 0-120 0</inkml:trace>
  <inkml:trace contextRef="#ctx0" brushRef="#br0" timeOffset="67152.98">14558 7318 547 0,'0'0'214'0,"0"0"-147"16,0 0-3-16,0 0-64 15,0 0-47-15,0 0-291 16,7-26 59-16</inkml:trace>
  <inkml:trace contextRef="#ctx0" brushRef="#br0" timeOffset="67730.08">14370 7415 547 0,'0'0'91'0,"0"0"-50"15,0 0-41-15,0 0-70 16,0 0-173-16</inkml:trace>
  <inkml:trace contextRef="#ctx0" brushRef="#br0" timeOffset="67873.78">14153 7466 492 0,'0'0'70'16,"0"0"-59"-16,0 0-11 16,0 0-151-16</inkml:trace>
  <inkml:trace contextRef="#ctx0" brushRef="#br0" timeOffset="68016.83">14153 7466 473 0,'-74'-9'47'16,"74"9"-47"-16,6 0-112 15,19-3-79-15</inkml:trace>
  <inkml:trace contextRef="#ctx0" brushRef="#br0" timeOffset="68157.37">14565 7347 482 0,'0'0'115'0,"0"0"-112"15,0 0-3-15,0 0-107 16,0 0-183-16</inkml:trace>
  <inkml:trace contextRef="#ctx0" brushRef="#br0" timeOffset="68278.47">14643 7330 374 0,'0'0'15'0,"0"0"-15"16,0 0-114-16</inkml:trace>
  <inkml:trace contextRef="#ctx0" brushRef="#br0" timeOffset="69191.25">14643 7330 539 0,'-31'-21'151'0,"8"13"-27"16,11 2-31-16,0 3-52 16,12 2-41-16,0 1-1 15,0 0-43-15,0 0-109 16,6 1 47-16,10 3 57 15,-7 1 2-15,1-2 39 16,-4-2 8-16,0 0 4 0,-4 1-3 16,-2-2 7-16,0 0 9 15,0 0 8-15,0 0 18 16,0 0 1-16,0 0-14 16,0 0 6-16,0 0 7 15,0 0-12-15,0 0 0 16,0 0-4-16,0 0 4 15,0 0-7-15,0 0-6 16,0 0-5-16,0 0-5 16,0 0 0-16,0 0-6 15,0 0 3-15,0 0-4 16,0 1-1-16,0-1 1 16,0 0 3-16,0 0-3 15,0 0 1-15,0 0 2 16,0 0-4-16,0 0 5 0,0 0-4 15,0 0 3-15,0 0-3 16,0 0 1-16,0 0-1 16,0 0 1-16,0 0 2 15,0 0 0-15,0 0 0 16,0 0-4-16,0 0 1 16,0 0-1-16,0 0 0 15,0 0 0-15,0 0-1 16,0 2 1-16,0-2 1 15,0 0-1-15,0 0 1 16,0 0-1-16,0 0 0 0,0 0 1 16,0 1 0-16,0-1 0 15,0 0-1-15,0 0 0 16,0 0-2-16,0 0 4 16,0 0-3-16,0 0 2 15,0 0-2-15,0 0 2 16,0 0-2-16,0 0 2 15,0 0 1-15,0 0 0 16,0 0-1-16,0 0 3 16,0 0-2-16,0 0 4 15,0 0-3-15,0 0 4 16,0 0-3-16,0 0 3 16,0 0-4-16,0 0 0 15,0 0-2-15,0 0 0 0,0 0 0 16,0 0 1-1,0 0-4-15,0 0 4 0,0 0-4 16,0 0 1-16,0 0 0 16,0 0-7-16,0 6-24 15,0 7-60-15,0 13-45 16,0 2-31-16,0-11-75 16</inkml:trace>
  <inkml:trace contextRef="#ctx0" brushRef="#br0" timeOffset="73087.33">19106 15520 359 0,'0'0'95'15,"0"0"-36"-15,0 0-4 0,0 0 8 16,0 0 0-16,0 0-15 15,0 0-6-15,0-6-1 16,0 6-14-16,0 0-8 16,2 0-11-16,-2 0 3 15,4 0 5-15,-2 0-7 16,4 0 3-16,13 0 6 16,6 0 14-16,14 0-4 15,0 0 5-15,13 0-20 16,4-1-10-16,6 1 3 15,4 0 5-15,0 0 3 16,9 0-9-16,1 0 5 16,5 0-7-16,10 0 3 15,0 0-2-15,12 0 1 0,4 1 0 16,5 4 5-16,8-4-7 16,8 3-3-16,-2-2 6 15,19-2-3-15,-11 0-3 16,7 0 4-16,-13-3 0 15,4-3-4-15,-6 2 3 16,-4 0 2-16,0 1-3 16,-2 1 1-16,-4 1-2 15,-7 1-1-15,1 0 3 16,-19 0-6-16,4-1 4 16,-10-1-1-16,-11-2 0 15,-6-2 2-15,-8-1 0 0,-6-1-1 16,-4-4 1-16,-3 0 1 15,1-1-1-15,-11 0-1 16,0 3 0-16,-8 1-1 16,-4 0 0-16,-2 2 1 15,-11 0-1-15,3 0 3 16,-3-4 2-16,0-5 10 16,7-4-5-16,-2-7-5 15,-5-5 0-15,0-7-4 16,1-2-1-16,-3-6 0 15,-8-1-1-15,2 0 2 16,-4-2-2-16,0 4 1 16,0 3-1-16,-12 3 2 15,-13 1-2-15,-10 0 1 0,-6 0-4 16,-13 1 3-16,-2 0 1 16,-10-2-1-16,-13 3 1 15,-5 2-3-15,-9 1 3 16,-11 3-1-16,-5 3 1 15,-5 5 0-15,-8 3-2 16,-10 7 1-16,-3 4-2 16,9 5 3-16,-4 4 1 15,4 0-1-15,0 0 3 16,2 6-1-16,-2 2 5 16,6-1 5-16,2 3-7 15,-6-2 4-15,2 4-9 0,-6 2 0 16,8 2 0-1,4-1-3-15,7 2 6 0,-1 0-6 16,7-2 4-16,-1 1-1 16,7-2 0-16,0 0 0 15,12-3 4-15,7 0-3 16,6-2 3-16,3-2-4 16,9 0-1-16,5 0 0 15,3 2-1-15,6 1 2 16,1-1-1-16,6 1 1 15,3-1 0-15,8-2 0 16,3 0 0-16,6-3 1 16,1 0-1-16,5 1 0 15,1-3 2-15,1 0 0 16,9-2-1-16,2 1-1 0,0-1 0 16,0 0-1-16,0 0 0 15,0 0-3-15,0 2 0 16,-4-1-2-16,2 2 5 15,-4 3 1-15,-6 2 1 16,-5 3-1-16,-2 1 0 16,3 0 1-16,1 2 2 15,-3-1-6-15,5-1 6 16,1-1-4-16,2-4 1 16,3 0 0-16,1 5-2 0,-4 7 2 15,2 5 0 1,-3 7 0-16,9 3-2 0,-2 1-2 15,4 2 4-15,0-2-1 16,4 2 1-16,2-2 1 16,3-1-1-16,1 1-1 15,-4-1 1-15,0-1 2 16,1-7-2-16,3-3 1 16,-4-6 1-16,-4-6-4 15,2-1 3-15,-4-4-1 16,0-2 1-16,0-3 1 15,0 1-2-15,2-2 2 16,-2 0 1-16,0 0-2 0,0 0 0 16,0 0 3-1,0 0-5-15,5 1 2 0,-3 2-1 16,4 2 0-16,0 4 0 16,13 2 3-16,-3 0-2 15,9 4 1-15,6 2 1 16,4 1 3-16,9 0-5 15,-3 3 4-15,6-2 1 16,-3-2-5-16,5-3 12 16,1-3-5-16,2-4 2 15,4-3 4-15,3-1-2 16,-3-3-5-16,0 0 8 16,-2 0-14-16,0 0 0 15,-5 0-1-15,3 1 2 0,-7 1-5 16,1-1 6-1,-1 1-6-15,3-1 6 0,1-1-4 16,-1 0 2-16,2 0 2 16,1 0-3-16,-5 0 0 15,1 0-1-15,3 0 2 16,-3 0-2-16,-3 0 2 16,1 0-1-16,-1 0 1 15,-3 0 1-15,-4 0-2 16,-6 0 0-16,7 0 0 15,-1 0 2-15,4-1-2 16,0-2 1-16,-3 0 1 16,-7 2 0-16,-2-1-4 15,-5 1 2-15,1-1 0 0,-6 1 0 16,-1-1 0-16,1 2-2 16,-2-1 3-16,1 0-2 15,1 1 2-15,6-2-2 16,3 1 1-16,1 1 0 15,-2 0 2-15,-2 0-2 16,2-2 0-16,-13 2 0 16,5 0-2-16,-9 0 3 15,-1 0-2-15,-3 0 2 16,-2 0 0-16,-2 0-1 16,-2 0 0-16,4 0-1 0,-4 0 2 15,6 0-1 1,7 0 1-16,-3 0-2 0,-4 0 2 15,3 0-2-15,1 0 3 16,-8 0-2-16,2 0 0 16,-2 0 1-16,-2 0 0 15,0 0 1-15,0 0 0 16,0 0-1-16,0 0 0 16,0 0 1-16,0 0 6 15,0 0-4-15,0 0-1 16,0 0-1-16,0 0-1 15,0 0-2-15,0 0 2 16,0 0-2-16,0 0 2 16,0 0-1-16,0 0 1 15,0 0-1-15,0 0 1 0,0 0-1 16,0 0 0-16,0 0 1 16,0 0-3-16,0 0 2 15,0 0 0-15,0 0-1 16,0 0 0-16,0 0 0 15,0 0 0-15,0-1-3 16,0 1-6-16,0 0 2 16,0 0-4-16,0 0 8 15,0 0-2-15,0 0 5 16,0 0-15-16,0 0-5 16,0 0-9-16,0 0-3 15,0 0-20-15,0 0-27 0,0 0-15 16,0 1-105-1,0 2-152-15</inkml:trace>
  <inkml:trace contextRef="#ctx0" brushRef="#br0" timeOffset="77504.86">22488 15555 535 0,'0'0'167'0,"0"0"-74"15,0 0-22-15,0 0-11 16,0 0-13-16,0 0-26 0,6 0-3 16,4 0 2-16,9 0-2 15,-7 0-6-15,1 0-2 16,-1 0 1-16,-2 0-6 16,-1 0 7-16,1 0-8 15,-4 0 7-15,0 0-6 16,-6 0 3-16,7 0 0 15,-3 0 4-15,2 0 0 16,-4 0-5-16,2 0 6 16,2 0-8-16,3 0 5 15,7 1-6-15,3 1 3 16,6-2-4-16,3 1 4 16,6-1 3-16,1 2-6 15,0-1 2-15,-2 2-4 0,6 0 2 16,0-1-3-16,7 3 4 15,-1-1-3-15,7 0 5 16,-2 1-3-16,-1 0-4 16,1 0-1-16,2-1 1 15,3 2 10-15,1-4-8 16,2 1 10-16,-2 2-8 16,0-3 4-16,-3 1-3 15,-3 0-1-15,2 0 5 16,-7-2-1-16,7 0 2 15,-9 2-8-15,-1 0 6 16,-3 0-7-16,2 0 3 16,1-2-2-16,-5 2 1 15,0-1-3-15,0 3 0 16,-2-2 0-16,3-1 2 0,-3 1-4 16,0 0 5-16,-8-1-6 15,-2-1 6-15,-9 0-3 16,3-1 0-16,-7 2 0 15,-8-1-1-15,2-1 2 16,1 0-2-16,-7 0 4 16,6 0-6-16,-4 0 6 15,2 0-4-15,4 0 3 16,-2 0-2-16,11 0 2 16,0 0-1-16,3 0 4 0,3 0-3 15,-2 0 1 1,-5 0 0-16,7-1-6 0,2-2 7 15,2-1-4-15,2 1 1 16,-5 0 0-16,7-1-1 16,-2 1 0-16,9-1-1 15,-1 0 3-15,4-2-3 16,0 2 3-16,-5 0-4 16,-5 1 3-16,-5 2-1 15,-3-2 0-15,8 0 1 16,-2 2-1-16,-2-2 2 15,-4 0-4-15,-5 3 5 16,-5-2-6-16,3 1 5 0,-1 1-3 16,-5-1 1-16,7-1 0 15,1 2 1-15,-3-1 0 16,3-1-1-16,5-1 2 16,-4 2-3-16,5-2 2 15,7 2-1-15,2-2 3 16,7 0-3-16,-3-1 4 15,8-1-3-15,5-2 6 16,10 2-7-16,0-2 4 16,2 1-3-16,-8 1-1 15,-5-2 0-15,-1 1 1 16,-5-1-1-16,1 0 3 16,-1-2-3-16,-4 1 0 15,-6-1 2-15,1 1-1 0,-10 1 2 16,-3-2-2-1,2 1 4-15,-5-1-2 0,1 0 1 16,-3-3 5-16,5-3 2 16,4-4 2-16,4-2-12 15,0-1 0-15,-4-1 2 16,-1 0-4-16,1-2 2 16,-2-1 0-16,-4-4 1 15,-1-1-2-15,1 0 1 16,-9-1 1-16,-2-3-3 15,-8-3 2-15,0-6-1 16,-2-2 1-16,-20-3-1 0,-3 2-2 16,0 6 1-1,0 11 1-15,2 8 4 0,7 5 2 16,1 4-3-16,3 1 2 16,0 0-4-16,-5 1 4 15,3-1-5-15,-9 0 0 16,-6-1-3-16,-8-1-1 15,-13 3 2-15,-16-2-5 16,-8 0 4-16,-17-2-1 16,-17 0-7-16,1 2 2 15,-9 1 6-15,0 6 1 16,4 1-5-16,-5 5 5 16,5 0 1-16,2 0 0 15,9 0 2-15,14 5-4 0,3 1 4 16,13 1-2-16,9 0 1 15,9 0 0-15,9 0-1 16,3 0-4-16,-3 3 0 16,1-1 2-16,-11 2-5 15,-2 4-5-15,-3-2 12 16,-8 3 0-16,5-2-1 16,-4-3 2-16,0 1 0 15,4-2-1-15,-2-2 1 16,4 1 0-16,8-1 3 15,1-1-2-15,13-3 0 16,1 0 2-16,8-1-3 16,-2 0 1-16,0 4-1 15,2-3-1-15,5 2 1 0,9 1 0 16,-8 2-1-16,7 5-4 16,-5 1 4-16,-2 3 0 15,5 1-1-15,-5 1 2 16,2 1 0-16,-3 4 0 15,-1 1 1-15,-2-4-1 16,6 1 1-16,-1-5-2 16,3-3 2-16,0 1-2 15,9-2 0-15,4-1-2 16,0 0 3-16,4 2 0 16,-5 0-2-16,3 3 4 15,2-1-4-15,-4 0 4 0,2 2-4 16,-2 4 1-1,4 1 1-15,-3 1 0 0,5-1 0 16,0 2-2-16,0 2 2 16,5-2-2-16,7-3 4 15,-4-2-4-15,5-5 4 16,-3-2-3-16,-4-1 2 16,11 1-1-16,-5-2 0 15,0 0 0-15,3-1 1 16,1-1 1-16,-3 0-1 15,-1-2 2-15,5 1-6 16,-5-4 6-16,1 2-5 16,-5 0 4-16,10 0-2 0,1 1 0 15,2 0 1 1,4-1 2-16,8 2-2 0,2-2 1 16,6-1 0-16,-4-2-4 15,1 0 3-15,-3-1-1 16,6-1 2-16,-2 1-2 15,9-3 0-15,1 2 3 16,3-2-3-16,0 0 3 16,6 0-5-16,-3 0 4 15,5 0-1-15,0 0 0 16,-8 0 0-16,0 0-1 16,-9 0 2-16,-2 0-4 15,-10 0 4-15,-6 0-4 16,-2 0 4-16,-9 0-2 0,-1-2 0 15,-1 2 0-15,7 0 0 16,2 0 0-16,3 0 0 16,1 0 0-16,6 0-3 15,4 0 3-15,-4 0 0 16,7 0 0-16,-1 0-1 16,10 0 1-16,9 0 0 15,4-3-1-15,2-1 2 16,2 1-2-16,-2-1 2 15,-2 0-4-15,0 0 2 16,2 0-1-16,4-2-4 16,2 0 6-16,9-2 1 0,4-1 1 15,3 2-2-15,5 0 2 16,-8 3-5 0,-3 2-4-16,-9 1-8 0,-3 1-11 15,4 0 11-15,-8 0-7 16,0 0 12-16,4 0 0 15,-6 1 7-15,8-1 0 16,-2 0 6-16,1 0-3 16,1 0 0-16,-2 0 2 15,-6-5-2-15,-6 2 0 16,-5-1 1-16,-1 1-1 16,-1 0 0-16,-3 2 1 15,-1-1-1-15,-6 0 2 0,3-3-4 16,-1-4 4-1,8-6 3-15,3-5-5 0,4-4 1 16,2-5-1-16,1-2 1 16,-11-3 4-16,-1 0-1 15,-14 0 0-15,-6-1 10 16,-8 1 2-16,-9-3 8 16,-8-1-3-16,0-4-14 15,-19-7-5-15,-12-2-4 16,-12-3 3-16,-15 4-7 15,-8 1 5-15,-4 3 0 16,-7 8 2-16,5 7-2 0,6 10 1 16,4 9-3-16,12 4 2 15,9 6-2-15,-1 2 2 16,-1 3-10-16,0 23 8 16,-11 17-3-16,0 15 5 15,-8 13-5-15,2 6 3 16,-8 4 0-16,-2-2-16 15,6-7 17-15,4-10-5 16,12-16 3-16,25-16 5 16,11-9-3-16,12-7-3 15,4 3 5-15,27 3 0 16,17 1 4-16,18-1 2 16,21-2 2-16,10-2-5 15,4-5-3-15,2-5 1 0,3-3 0 16,-3-3-2-16,-12 0-17 15,-12 0 2-15,-26-6 0 16,-17-4 3-16,-18-1 13 16,-12 1 3-16,-4-2 5 15,-2 0-3-15,0-1 17 16,-12 1-7-16,-2-1 0 16,1 3-9-16,-3 3 1 15,7 3 1-15,5 1-7 16,-2 1 2-16,6 2-3 15,0 0 0-15,0 0-6 16,0 0 4-16,0 0-5 16,0 0-1-16,0 0-6 15,0 0 3-15,0 0 8 0,0 0-2 16,0 0 4-16,0 0 1 16,0 0-1-16,0 0-2 15,0 0-2-15,0 0-6 16,0 0-17-16,0 0-56 15,0 0-22-15,0 0 14 16,-4 0-138-16,-11 0-95 16</inkml:trace>
  <inkml:trace contextRef="#ctx0" brushRef="#br0" timeOffset="36404.58">11423 8616 446 0,'0'0'410'16,"0"0"-345"-16,0 0-48 15,0 0-17-15,0 0 2 16,0 0 11-16,91 21 20 16,-50-18-11-16,-10 2-12 0,-6 2-8 15,-2 3-1 1,-15 6-2-16,-4 12-5 0,-8 18 6 15,-33 17 6-15,-13 13 2 16,-20 9-7-16,1-5 8 16,7-8 8-16,11-17 17 15,20-18-9-15,12-18-3 16,13-12-10-16,6-1-12 16,0-3-6-16,19-1-15 15,16-2 21-15,8 0 7 16,13 0 8-16,-2-4-4 15,-11-4-8-15,-8 0-5 16,-10 1 2-16,-8 1-20 0,1-1-31 16,-12-6-51-1,-6-6-44-15,0-6-115 0,-18-6-150 16</inkml:trace>
  <inkml:trace contextRef="#ctx0" brushRef="#br0" timeOffset="36560.58">11235 8950 585 0,'0'0'285'0,"0"0"-153"16,0 0-61-16,0 0-43 16,0 0-28-16,0 0-15 15,80 7 15-15,-7 6 10 16,5 2-10-16,1-2-46 0,3-3-86 16,-7-7-113-1,-9-3-264-15</inkml:trace>
  <inkml:trace contextRef="#ctx0" brushRef="#br0" timeOffset="36997.58">11906 8919 816 0,'0'0'150'0,"0"0"-92"16,0 0-34-16,-22 76-18 16,11-16 5-16,-3 12 0 15,8-6-6-15,-1-6-5 16,7-2 0-16,0-13-6 15,0-11-35-15,0-14-25 16,0-17-36-16,2-6-84 16,3-31 30-16,1-11-2 15,-4-6 113-15,2 6 45 16,-4 10 107-16,2 9 23 16,2 10 46-16,2 6-75 15,1 4-44-15,5 2-39 0,7 0-17 16,5 2-1-16,5 2-6 15,0-3-18-15,-2-4-104 16,-2-4-94-16,-8-8-153 16</inkml:trace>
  <inkml:trace contextRef="#ctx0" brushRef="#br0" timeOffset="37170.73">12103 8909 519 0,'0'0'312'15,"0"0"-152"-15,0 0-31 16,0 0-66-16,0 0-63 15,0 0 1-15,-19 119-1 16,19-53 24-16,-6-2-20 0,6-5-4 16,0-6-2-1,0-3-21-15,0-7-44 0,6-7-11 16,-6-14-94-16,0-11-197 16</inkml:trace>
  <inkml:trace contextRef="#ctx0" brushRef="#br0" timeOffset="91966.59">17911 8035 319 0,'0'0'52'16,"0"0"-22"-16,0 0 15 16,0 0-16-16,0 0 4 15,0 0-7-15,46 39 8 16,-24-39-12-16,-3 0 2 0,10 0 36 15,2-9-17-15,4-12-10 16,4-11-12-16,3-8-14 16,-11-5-5-16,-2-6 6 15,-11-5-2-15,-5-3-3 16,-3-7-3-16,-10-3-1 16,0-1 1-16,-10 2-2 15,-13 10 2-15,-4 11 4 16,-2 11 2-16,-8 8 7 15,-11 5 18-15,-12 5-25 16,-8 4-5-16,-10 7 0 16,9 7-1-16,-3 0 3 15,0 2-1-15,6 15 8 0,12 6-9 16,10 5-2 0,3 10 3-16,14 10-4 0,5 10 1 15,15 9-1-15,7 0-3 16,25 5 3-16,10-1-2 15,9-5 1-15,5-5 2 16,5-10 0-16,-4-6 0 16,1-11-6-16,-1-9 6 15,-3-8 2-15,-3-7-1 16,-1-7 0-16,1-3-6 16,-3 0-8-16,0 0-8 15,-3-9-25-15,-7-1-46 16,-7 4-33-16,-7 4-50 15,-11 2-110-15</inkml:trace>
  <inkml:trace contextRef="#ctx0" brushRef="#br0" timeOffset="99536.73">28600 6422 241 0,'0'0'340'15,"0"0"-282"-15,0 0-48 0,-103 105 6 16,14-38 14-16,-15 3 7 15,-11-1-12-15,3-4-6 16,5-5-11-16,16-9-8 16,12-5-13-16,17-8-79 15,12-14-28-15,11-17-32 16,12-7-126-16</inkml:trace>
  <inkml:trace contextRef="#ctx0" brushRef="#br0" timeOffset="103341.61">8628 8270 396 0,'0'0'155'0,"0"0"-140"16,0 0 7-16,0 0 68 16,0 0 10-16,-87 29-40 15,50-29-23-15,-4-14 3 16,-13-12-28-16,-8-10-7 15,-4-7-4-15,-7-11 8 16,-1-11 13-16,2-15-6 0,5-15-16 16,14-17 5-1,15-11 7-15,32-3-12 0,8 3-5 16,44 9 4-16,28 9 1 16,17 11 4-16,29 16-4 15,10 22-2-15,7 28-1 16,-3 26-3-16,-12 12 3 15,-19 49-11-15,-24 29 8 16,-31 25-7-16,-30 23 13 16,-18 10 0-16,-31 2 3 15,-29-6-3-15,-12-16 0 16,-1-18 0-16,5-18-1 16,2-10 3-16,12-16-2 15,11-14 0-15,8-14-36 0,10-15-46 16,19-10-107-16,6-11-84 15</inkml:trace>
  <inkml:trace contextRef="#ctx0" brushRef="#br0" timeOffset="104017.18">7958 9149 659 0,'0'0'82'0,"0"0"-82"0,0 0-22 16,0 0 22-16,91 28 0 16,-64-8-7-16,-17 3-8 15,-10 5 13-15,0 4 2 16,-16 2 4-16,-11 0 6 15,-2-7-8-15,4-13-2 16,9-14-22-16,7-3 8 16,9-34-53-16,13-19-143 15,18-16-32-15</inkml:trace>
  <inkml:trace contextRef="#ctx0" brushRef="#br0" timeOffset="104145.18">8171 8983 295 0,'0'0'173'0,"0"0"-58"0,0 0-54 16,-10 95-16-16,-5-27-4 15,3 4-25-15,12 2-13 16,0-3-3-16,25-3-5 16,12-4-42-16,10-14-83 15,3-14-109-15</inkml:trace>
  <inkml:trace contextRef="#ctx0" brushRef="#br0" timeOffset="104547.18">8560 9420 601 0,'0'0'221'16,"0"0"-166"-16,-85-21-32 0,44 21-15 15,-3 7 4 1,1 14-10-16,6 3 2 0,2-1-4 16,18-2 0-16,9-2-2 15,8-3-6-15,2-5-2 16,21-4-7-16,8-7-7 15,10-1 13-15,2-30 11 16,7-14 26-16,-15-9-14 16,-6-4-10-16,-17 2 0 15,-12 4 7-15,0 6-5 16,-16 5-2-16,-3 12 27 16,1 11 5-16,11 6 31 0,1 9 7 15,6 3-44 1,0 0-28-16,0 6-5 0,0 30-20 15,19 27-10-15,6 29 35 16,4 9 5-16,-5 1-5 16,-5-9-45-16,0-11-67 15,-3-16-114-15,-3-18-166 16</inkml:trace>
  <inkml:trace contextRef="#ctx0" brushRef="#br0" timeOffset="105518.41">17996 8480 674 0,'0'0'120'0,"0"0"-21"16,0 0-22-1,0 0-45-15,0 0-29 0,52-82-2 16,-17 74-2-16,-4 8 1 16,4 0-10-16,-10 14 1 15,4 12 8-15,-11 6-10 16,-9 4-5-16,-9 6-1 15,0-2 3-15,-21-3-10 16,4-8-51-16,-1-13-56 16,12-15-41-16,6-5 16 15,6-31-203-15</inkml:trace>
  <inkml:trace contextRef="#ctx0" brushRef="#br0" timeOffset="105676.83">18356 8305 542 0,'0'0'192'16,"0"0"-70"-16,0 0-81 15,0 0-31-15,-17 120 5 16,9-61 4-16,8-1-19 16,0-7 0-16,18-3-2 15,5-8-11-15,8-16-36 16,-4-13-117-16,-10-11-43 16,-7-14-262-16</inkml:trace>
  <inkml:trace contextRef="#ctx0" brushRef="#br0" timeOffset="106005.45">17870 8243 618 0,'0'0'146'0,"0"0"-65"15,0 0-7-15,0 0-39 16,0 0-35-16,0 0 0 15,41-53 21-15,21 11 36 16,-2 0-35-16,0 1-12 16,-14 6-8-16,-11 10-1 15,-6 4 1-15,-17 11 0 16,-6 5-4-16,-4 5 1 16,-2 0 0-16,0 0-1 0,0 0-8 15,4 17 8-15,11 9 2 16,1 6-3-16,20 4 3 15,3-7-47-15,8-4-34 16,7 1-14-16,2-5-179 16,-8 2-138-16</inkml:trace>
  <inkml:trace contextRef="#ctx0" brushRef="#br0" timeOffset="106686.71">18980 8691 701 0,'0'0'168'16,"0"0"-86"-16,-29-84-6 15,8 59-50-15,-8 5 1 16,0 9 6-16,-8 8-7 16,-10 3-26-16,-3 21-1 15,7 16-7-15,7 5 7 16,12-1-8-16,17-6-8 16,7-7 3-16,0-11-30 15,23-7 18-15,14-10 2 0,1-5 16 16,11-28 8-16,-7-16 11 15,-1-8 1-15,-16-5-3 16,-13-5-3-16,-12-1 12 16,0 3-3-16,0 13-11 15,-10 16 25-15,4 23 17 16,-1 10 28-16,5 3-34 16,2 0-30-16,-4 7-10 15,4 23-16-15,0 16-5 16,0 10 18-16,6 1 3 15,7-8 0-15,3-5-4 16,-3-5 8-16,-1-5-3 16,-6-9-1-16,-2-8 2 0,-1-7-2 15,-3-7 0 1,0-1 0-16,4-2 2 0,-4 0-2 16,2 0-2-16,-2 0 0 15,0 0 0-15,0 0 1 16,0 0-1-16,0 0 2 15,0 0-7-15,0 0-3 16,0 0 2-16,0 0 0 16,0 0-6-16,0 0-3 15,0 0-2-15,0 0-36 16,0 1-18-16,0 3-24 16,0-2-15-16,0 1-86 15,-2-3-16-15</inkml:trace>
  <inkml:trace contextRef="#ctx0" brushRef="#br0" timeOffset="109814.54">15402 10374 360 0,'0'0'62'16,"0"0"-24"-16,-116 75 33 15,75-56 7-15,-7-1-5 16,-8-3-45-16,-10-3 4 15,-8-2 24-15,-11-5-7 16,-12-5-36-16,-13 0-5 16,-5-12 4-16,-12-12-2 0,6-9-10 15,-1-14 11-15,8-12-1 16,4-17 35-16,15-19-44 16,15-21 20-16,13-20-20 15,30-13-1-15,37-2 13 16,13 10-13-16,61 17 0 15,34 14-5-15,38 13 5 16,36 12-2-16,31 11 2 16,27 17-1-16,-2 18-2 15,12 26 1-15,-15 13 0 16,-18 22-1-16,-22 28 3 16,-44 16 0-16,-40 17-2 15,-34 17-1-15,-38 17 3 0,-22 7 0 16,-17 2 2-16,-17-5 0 15,-26-9-1-15,-7-8 2 16,-6-9 9-16,-8-10-3 16,2-11-2-16,2-11-4 15,6-9-2-15,5-16-2 16,5-9-10-16,-3-14-32 16,10-6-54-16,-1-9-83 15,-1-2-103-15</inkml:trace>
  <inkml:trace contextRef="#ctx0" brushRef="#br0" timeOffset="110423.56">14740 10471 542 0,'0'0'297'0,"0"0"-201"15,0 0-38-15,0 0-58 0,0 0-1 16,0 0-8-16,104 6 9 15,-26-23 1-15,13-7 4 16,-12 0 8-16,-19 0-13 16,-21 10-53-16,-23 6 24 15,-9 6-1-15,-7 2 21 16,-23 0 9-16,-14 10 1 16,-13 11 0-16,1 9 4 15,1 8 8-15,17 8 14 16,12 11-12-16,15 9-9 15,4 0-5-15,6-4 7 16,19-4-4-16,-2-10-3 16,-4-4 3-16,-1-10 1 15,-5-7-3-15,-13-6 6 0,0-6 7 16,0-4 15-16,-13-1 12 16,-18-2 14-16,-10-3-32 15,-9-5-24-15,-4 0 5 16,1-5 17-16,7-11-20 15,5 2-4-15,12 1-3 16,15 5-26-16,14-3-24 16,6-5-36-16,37-7-100 15,17-9-38-15,14-6-121 16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5-03-29T00:54:49.07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9664 12074 893 0,'0'0'175'0,"0"0"-108"16,0 0 35-16,0 0-24 0,0 0-54 16,0 0-24-16,0 0-11 15,-29-13-17-15,76 13 16 16,19 0 12-16,15 0 4 16,-9-7-1-16,-12 0-3 15,-18 3-2-15,-18 1 2 16,-11 2 7-16,-1 1-5 15,-12 0 5-15,0 0 2 16,0 0 8-16,0 0-4 16,0 0 2-16,0 0-6 15,-6 10-2-15,-23 31-7 16,-21 20-4-16,-16 19 3 16,-8 7 2-16,2-16 3 15,18-19-4-15,10-10 2 0,9-17-1 16,17-9 7-16,-1-6-7 15,13-6 8-15,6-4 7 16,0 0-16-16,0 0 4 16,0 0-4-16,0 0-3 15,0 0-8-15,0 0 7 16,0 0-9-16,12 0 1 16,7 0 7-16,12 0 5 15,10 0 11-15,7 3-5 16,-11 2-6-16,4-3-5 15,-10 3-1-15,13-1-3 16,-7 0-4-16,-2-4-47 0,-10 0-45 16,0 0-14-16,-13-10-15 15,-2-13-134-15,-10-8-103 16</inkml:trace>
  <inkml:trace contextRef="#ctx0" brushRef="#br0" timeOffset="197.03">9511 12315 224 0,'0'0'593'0,"0"0"-429"15,0 0-71-15,0 0-40 16,0 0-53-16,0 0 3 16,103-11 12-16,-24 8-9 15,-5 3-6-15,4 0 2 0,3 0-5 16,-4 0-68-16,-11 0-40 15,-4 0-218-15</inkml:trace>
  <inkml:trace contextRef="#ctx0" brushRef="#br0" timeOffset="437.97">10573 12101 343 0,'0'0'629'0,"0"0"-545"16,0 0 10-16,0 0-47 15,0 0-47-15,0 0-22 16,-6 17-2-16,49-9 18 16,7-1 6-16,2-4-59 15,-3-1-22-15,-5-2-45 16,-15 0-151-16,-23 0-27 15</inkml:trace>
  <inkml:trace contextRef="#ctx0" brushRef="#br0" timeOffset="595.03">10422 12352 230 0,'0'0'774'16,"0"0"-662"-16,0 0-16 15,0 0-96-15,0 0 0 0,0 0-18 16,104 14 18-16,-32-11 0 15,13-3-6-15,-7 0-99 16,-5-7-119-16,-18-20-334 16</inkml:trace>
  <inkml:trace contextRef="#ctx0" brushRef="#br0" timeOffset="2384.9">11406 12556 482 0,'0'0'98'16,"0"0"-19"-16,0 0-22 0,0 0-43 16,0 0-7-16,0 0-7 15,17 34 18-15,-5-19 15 16,7-4 4-16,-1-1-9 16,1-3 8-16,-3-5 7 15,15-2-19-15,5-15 17 16,7-20 45-16,17-13-26 15,0-13-35-15,-11-5 4 16,5-8 3-16,-17-3-19 16,-1 8-9-16,-18 4 0 15,-5 11 6-15,-13 15-4 16,0 9 1-16,0 10 5 16,0 12 23-16,-5 4-15 0,3 4-6 15,-2 0-11 1,4 0-3-16,0 15-16 0,-2 31-20 15,2 18 2-15,0 20 30 16,0-6 7-16,0-9-6 16,15-12 3-16,-3-15-1 15,5-10-10-15,5-14 6 16,-7-8-1-16,3-10-12 16,5 0 6-16,2-24 12 15,12-22 14-15,-2-15 8 16,7-14-12-16,-9 4 1 15,-11 9-2-15,-3 16-8 0,-2 16 13 16,-11 14-7 0,0 11 6-16,-6 5 13 0,0 0-26 15,0 0-5-15,2 0-1 16,2 19-6-16,4 14-2 16,5 16 14-16,3 9 9 15,-3-1-4-15,5-4-1 16,-1-6-3-16,-9-8-2 15,9-3 6-15,-9-8-10 16,2-7-4-16,-3-6-41 16,-1-6-45-16,-6-2-30 15,0-1-35-15,0-6-151 16</inkml:trace>
  <inkml:trace contextRef="#ctx0" brushRef="#br0" timeOffset="2627.69">12648 12236 891 0,'0'0'198'0,"0"0"-129"15,0 0-37-15,0 0-32 16,0 0-24-16,0 0 24 15,120 30 6-15,-47-23 3 16,1-3-7-16,-2-1-1 0,-10-3-2 16,-14 0-73-16,-19 0-42 15,-17-8-40-15,-12-11-188 16</inkml:trace>
  <inkml:trace contextRef="#ctx0" brushRef="#br0" timeOffset="2797.88">12853 12085 810 0,'0'0'238'0,"0"0"-177"16,0 0-4-16,0 0-57 15,-4 88 9-15,4-22 7 16,0 13 24-16,0 2-33 16,4 2-5-16,2 2-2 0,7 1-49 15,-1-13-117 1,7-28-246-16</inkml:trace>
  <inkml:trace contextRef="#ctx0" brushRef="#br0" timeOffset="3706.88">14029 12140 911 0,'0'0'162'0,"0"0"-67"0,0 0-82 16,0 0-13-16,0 0-14 15,13 103 14-15,5-52 1 16,-3 6 4-16,-3 3-5 16,-8 0 7-16,-4 0-2 15,0-5-4-15,-22-6 2 16,-3-8-3-16,-6-6 5 15,8-13-3-15,-4-10 2 16,-8-12-1-16,6-9 7 16,-8-29-10-16,0-18-14 15,1-17-4-15,16-13 1 16,1 0 8-16,15 6 9 16,4 6 2-16,0 18 17 15,0 12-10-15,4 13 1 0,9 11 27 16,1 3-10-16,9-1-13 15,14 1-3-15,17 3-9 16,8 9-1-16,16 3 0 16,11 2 4-16,4 7-5 15,4 10 7-15,-6 0 4 16,-6-3 6-16,-19-1-3 16,-12-3 3-16,-21-3-6 15,-16-3-11-15,-5-2 3 16,-12-2-3-16,0 0 12 15,0 0 13-15,0 0 20 16,0 0-4-16,6 0-17 0,-6 0-8 16,0 0-12-1,0 0-4-15,0 0 2 0,0 0-4 16,4 0 2-16,-4 0-1 16,0 0 1-16,0 0 0 15,0 0 0-15,0 0 0 16,0 0-2-16,0 0 1 15,0 0 0-15,0 0-4 16,0 0 3-16,0 0-3 16,0 0 2-16,0 0 3 15,0 0 0-15,0 0 1 16,0 0 2-16,0 0-2 16,0 0 1-16,0 0-3 15,0 0 3-15,0 0-2 16,0 0 1-16,0 0 0 0,0 0-1 15,0 0-1-15,0 0-1 16,0 0 2-16,0 0-1 16,0 0 1-16,0 0-1 15,0 0 2-15,0 0-1 16,0 0 0-16,0 0 0 16,0 0 0-16,0 0-6 15,0 0-14-15,0 0-24 16,2 0-4-16,-2 0-39 15,5 0-53-15,-5 0-79 16,0 0-396-16</inkml:trace>
  <inkml:trace contextRef="#ctx0" brushRef="#br0" timeOffset="4344.87">15292 12286 445 0,'0'0'287'15,"0"0"-99"-15,0 0-51 16,0 0-33-16,0 0-55 16,0 0-28-16,-85 87-20 15,32-26-1-15,-7-1 4 16,4 2-4-16,8-11 0 16,11-11-1-16,6-6-1 15,15-13-1-15,7-10-50 0,9-11-38 16,0-8-8-16,2-33-60 15,17-16-188-15,-2-12 97 16</inkml:trace>
  <inkml:trace contextRef="#ctx0" brushRef="#br0" timeOffset="4600.93">14988 12331 606 0,'0'0'254'0,"0"0"-80"16,0 0-53-16,0 0-54 15,0 0-45-15,0 0-22 16,13 11-13-16,12 16 13 15,18 10 26-15,-2-1 0 0,9 0 8 16,-9-6-12 0,1-4-20-16,-11-6 5 0,-13-6-7 15,1-6 1-15,-9-2 1 16,-8-5-2-16,-2-1 0 16,0 0 2-16,0 0 0 15,0 0-1-15,0 0-2 16,0 0-1-16,0 0-16 15,4 0-47-15,-2 0-44 16,5 0-36-16,-1 0-19 16,4-12-233-16</inkml:trace>
  <inkml:trace contextRef="#ctx0" brushRef="#br0" timeOffset="5625.38">16559 12523 486 0,'0'0'75'16,"0"0"-26"-16,0 0 23 16,0 0-25-16,-12 77-7 15,6-45 17-15,2 0-4 16,-5 0 0-16,-7 1-28 0,3-4 0 15,-5-2 11-15,-7-3 0 16,-10-5 7-16,10-7-2 16,-10-2-3-16,-2-6-3 15,-1-4-22-15,-5-4-3 16,-4-27 29-16,-13-13-38 16,0-9-1-16,-9-8 4 15,-1-3-8-15,12 1 7 16,7-2-6-16,11 2 3 15,11-1 0-15,13 1 0 16,10-1-3-16,6 3 1 16,10 4 2-16,15 5 0 0,4 8 0 15,2 4 0-15,12 4 1 16,5 3 0-16,5 5-1 16,9 1-6-16,5 7 6 15,5 6 3-15,0 6-3 16,-4 8 0-16,-5 0-1 15,-4 15 3-15,-9 12-2 16,-2 7 1-16,-13 10 0 16,-4 8 0-16,-6 6 2 15,-3 4 1-15,-7 1-2 16,-9 4 0-16,-2-2-2 16,-4-1 7-16,0-2-6 15,-6-5 1-15,-11-1 1 0,5-9 0 16,-3-6 2-1,-7-4-2-15,9-9 10 0,1-4 0 16,-5-7 1-16,5-4-9 16,6-6 4-16,0-3-6 15,-3 2 0-15,5-4-2 16,2 0 0-16,-2-1 1 16,4-1 0-16,0 0-2 15,0 0 2-15,0 0-3 16,0 0 1-16,0 0 0 15,0 0-4-15,0 0-14 16,0 0-12-16,0 0-9 0,-6-10-7 16,-7-4-103-1,3-7 46-15,-4-6-185 0,-9-5-151 16</inkml:trace>
  <inkml:trace contextRef="#ctx0" brushRef="#br0" timeOffset="7079.97">16289 12215 340 0,'0'0'120'15,"0"0"-8"-15,0 0-15 16,0 0-18-16,0 0-1 16,0 0-1-16,35-26-2 15,-35 26-10-15,0-2-2 16,0-1-6-16,0-1-8 16,-13 0-47-16,-5 1-2 15,-1 3 2-15,-10 0 2 16,0 0-2-16,-2 8 0 15,0 10-1-15,0 3-2 16,2 2 1-16,4 0 0 0,7-2-3 16,5 0 3-16,7 0-8 15,6 5 6-15,0 1 0 16,0-3 1-16,0-2-1 16,13-2 0-16,5-3 0 15,5-3-1-15,4-1 3 16,2-5 1-16,8-2 2 15,0-5 0-15,-2-1 0 16,0 0 0-16,-10-1-1 16,4-6 3-16,-16 2-5 15,-7 4 2-15,-6 1 1 16,0 0 1-16,0 0 1 16,0 0 5-16,0 0-2 15,0 0 6-15,0 0-2 0,0 0-5 16,0 0-7-1,-17 0-1-15,-8 4-4 0,3 9-4 16,-9 1 9-16,0 3-3 16,2 2 2-16,4-3 1 15,0 0 0-15,7-2-1 16,5-4 2-16,3-3-2 16,8-1-3-16,2 0 2 15,0 1-9-15,0 1 6 16,2 4 5-16,14 1 0 15,3-3 3-15,4 0-1 16,2-3 4-16,-1 0-3 0,7-4 3 16,4-2-3-1,-4-1 2-15,1 0-4 0,-8 0 3 16,1 0-2-16,-2-1-1 16,-7-5 3-16,-3 1-4 15,-5 2 3-15,-2 0-2 16,-2 3 3-16,-4-2-1 15,0 2 9-15,0 0 0 16,0-1-2-16,0 1-4 16,0 0-5-16,0 0-1 15,0 0 0-15,0 0-2 16,0 0 4-16,0-1-3 16,0 1 2-16,0 0-1 15,0 0 2-15,0 0-1 16,0 0 1-16,0 0-1 0,0 0-1 15,0 0 2-15,0 0-1 16,0 0-1-16,0 0 10 16,0 0-4-16,0 0 1 15,0 0-3-15,0 0 3 16,0 0 3-16,0 0-8 16,0 0 6-16,0 0-5 15,0 0 1-15,0 0-4 16,0 0 3-16,0 0 0 15,0 0 0-15,0 0-3 0,0 0 3 16,0 0-3 0,0 0 1-16,0 0 0 0,0 0 0 15,0 0-2-15,0 0 2 16,0 0-2-16,0 0 2 16,0 0-1-16,0 0 0 15,0 0 0-15,0 0 0 16,0 0 3-16,0 0-7 15,0 0 7-15,0 0-3 16,0 0 1-16,0 0 1 16,0 0 3-16,0 0 1 15,0 0 6-15,0 0-10 16,0 0 4-16,0 0-6 16,0 0 2-16,0 0-2 15,0 0 0-15,0 0-3 0,0 0 3 16,0 0-1-16,0 0 0 15,0 0-1-15,0 0 3 16,0 0-1-16,0 0 0 16,0 0 0-16,0 0-1 15,0 0 1-15,0 0 0 16,0 0-11-16,0 0 3 16,0 0-5-16,0 0 3 15,0 0-13-15,0 0 1 16,0 0-20-16,0 0-19 15,0 0-38-15,-6 0-40 16,-6-2-254-16</inkml:trace>
  <inkml:trace contextRef="#ctx0" brushRef="#br0" timeOffset="8536.95">11106 14006 436 0,'0'0'419'16,"0"0"-320"-16,0 0-93 15,0 0 0-15,135-3 14 16,-44-7 0-16,12-1-10 16,5-3-8-16,-3-3 0 15,-4-3-2-15,-10-1-2 16,-18 0-38-16,-28 3-60 16,-16 1-105-16,-29 2-7 15,-19 10-69-15</inkml:trace>
  <inkml:trace contextRef="#ctx0" brushRef="#br0" timeOffset="8640.95">11673 13924 288 0,'0'0'185'16,"-135"90"-75"-16,92-40-3 0,20-1-44 16,21-3-61-16,2-4-2 15,37-10-18-15,13-18-63 16,10-14-56-16,6-28-76 16</inkml:trace>
  <inkml:trace contextRef="#ctx0" brushRef="#br0" timeOffset="9283.06">11964 13864 556 0,'0'0'292'0,"0"0"-200"16,0 0-49-16,-58 109-39 15,25-39 0-15,0-1 2 16,-2-9-2-16,-6-7 3 16,1-7-3-16,-7-9 1 0,-3-8-4 15,3-6 0-15,3-10 0 16,11-9 0-16,13-4 5 15,7 0 38-15,13 0-19 16,0 0-25-16,21-14-14 16,33-10-7-16,12-7 21 15,19 1-9-15,-11 3-13 16,-10 8-3-16,-21 5-8 16,-14 4-9-16,-16 6-9 15,-13 4 41-15,0 0 10 16,-29 18 79-16,-15 14-65 15,-9 14-12-15,3 5 25 16,9 2 0-16,12 0-16 0,16-5 0 16,13-5-11-16,0-5-3 15,29-12-1-15,6-10-33 16,3-16-46-16,-1-4-76 16,4-31 6-16,-8-11-32 15,-10-3-70-15,-4 7 179 16,-9 13 76-16,-4 14 239 15,-6 12-25-15,0 3 12 16,0 0-49-16,0 0-99 16,0 7-49-16,-12 16-20 15,-17 8-5-15,0 5-3 16,-4 0 5-16,-15-3-2 16,5-7 3-16,-5-3-3 15,-1-6-3-15,7-7 1 0,11-6 0 16,15-3 1-1,10-1 6-15,6 0-9 0,6 0 0 16,31 2-42-16,23-2 42 16,25 0-2-16,10 0-2 15,2-16-38-15,2-10-15 16,-4-6-100-16,-16-10-181 16</inkml:trace>
  <inkml:trace contextRef="#ctx0" brushRef="#br0" timeOffset="10006.44">12322 13829 581 0,'0'0'406'0,"0"0"-312"0,0 0-45 16,0 0-49-16,0 0-19 16,0 0-16-16,41 78 35 15,-18-21 3-15,-9 6-2 16,-9 5-2-16,-5-2 1 15,-5 1-3-15,-13-4 3 16,-1-11 3-16,1-9 1 16,7-17-3-16,9-15-1 15,2-8 0-15,0-2-1 16,0-1-7-16,13 0 8 16,9 0 3-16,9-9 3 0,0-12 1 15,0-6 3-15,-8-7-2 16,-11 2-8-16,-12 0-12 15,-4 7-4-15,-27 8-9 16,-16 9-16-16,-15 7-16 16,-6 1 9-16,-5 2 11 15,9 9 37-15,21-4 4 16,18-4 39-16,13-3 19 16,12 0-47-16,28-7-15 15,24-14-1-15,25-6 1 16,3 2 2-16,11 1-2 15,-2 7-12-15,-4 6-50 0,-11 5-65 16,-14 6-43-16,-23 0 64 16,-20 17 22-16,-17 8-19 15,-29 8 103-15,-12 1 12 16,-3-3 102-16,1-7 5 16,14-7 13-16,14-9-32 15,5-8 18-15,10 0-86 16,23-15-32-16,16-18-10 15,13-9 10-15,-3-6 0 16,5-2-19-16,-10 5-47 16,-9 9 18-16,-11 6-18 15,-11 14 58-15,-11 9 8 16,-2 6 11-16,0 1 51 16,-2 3-40-16,-15 18-15 15,5 12-7-15,0 9 0 0,3 4 5 16,9 6 4-16,0 2-6 15,0 0 11-15,0-5-8 16,0-9 0-16,0-10-6 16,0-12-5-16,0-9-42 15,0-9-103-15,0 0 38 16,-16-15-24-16</inkml:trace>
  <inkml:trace contextRef="#ctx0" brushRef="#br0" timeOffset="10238.36">12555 14423 551 0,'0'0'180'0,"0"0"-97"16,0 0-31-16,0 89-18 15,25-69-2-15,6-4-10 16,11-5 2-16,-3-5-13 16,6-5 4-16,-1-1-6 15,5 0 6-15,-1-14-5 16,-1-3-6-16,-7-2-4 15,-5 0 0-15,-6-1-5 16,-9-1-23-16,-3-3-12 16,-5 1-75-16,1 0-151 15,-7-2-184-15</inkml:trace>
  <inkml:trace contextRef="#ctx0" brushRef="#br0" timeOffset="11219.62">13364 14569 491 0,'0'0'190'0,"0"0"-83"0,0 0-31 16,0 0-16-16,0 0-34 15,0 0-7-15,6 11 8 16,-6-2-3-16,-19 9 3 15,-18 10-7-15,-23 13-4 16,-18 6 7-16,-20 3 22 16,-11 7-23-16,-13 5 26 15,-17 7-10-15,7 8-12 16,-2 1-12-16,14-7 4 16,21-17 8-16,22-16-23 15,34-16 5-15,18-14-8 16,25-5-5-16,0-3-54 15,43-17-132-15,23-22 102 16,23-17 14-16,9-17-179 16,-1-3-185-16</inkml:trace>
  <inkml:trace contextRef="#ctx0" brushRef="#br0" timeOffset="11798.27">13727 14502 596 0,'0'0'144'16,"0"0"21"-16,0 0-44 16,-91 53-88-16,32-8 10 15,-16 13-5-15,-14 8 4 16,-2 5-5-16,-6 5-3 16,-6 5-8-16,-3-1 1 15,9-4-6-15,8-11-12 0,21-20 1 16,21-12 1-16,18-15 1 15,14-8-10-15,9-6-1 16,2-4-2-16,4 0-2 16,0 0-4-16,0 0 5 15,0 0-5-15,0 0 7 16,0 0 0-16,0 0-1 16,0 0 2-16,0 0 1 15,0 0-1-15,0 0-2 16,0 0 1-16,0 0-1 15,0 0-1-15,0 0-7 16,0 0-4-16,0 0-2 0,0 0 10 16,0 0 1-16,0 0 4 15,0 0 0-15,0 0 0 16,0 0 0-16,0 1 0 16,0-1-1-16,0 0-1 15,0 0 1-15,0 0-7 16,0 0 1-16,0 0-4 15,0 0 3-15,0 0 2 16,0 0-2-16,0 0-4 16,0 0-8-16,0 0 6 15,0 0-3-15,0 0-1 16,0 0-4-16,0 0-6 16,0 0-18-16,-2 0-11 15,-4-12-29-15,-1-11-219 0,-9-8-52 16</inkml:trace>
  <inkml:trace contextRef="#ctx0" brushRef="#br0" timeOffset="13691.15">13909 12553 49 0,'0'0'0'15,"0"0"-49"-15</inkml:trace>
  <inkml:trace contextRef="#ctx0" brushRef="#br0" timeOffset="22675.86">15170 13176 620 0,'0'0'235'16,"0"0"-105"-16,0 0-54 16,0 0-4-16,0 0-43 15,0 0-22-15,-22-1-7 16,22 1-4-16,0 0-35 16,0 0-45-16,0 0-11 15,0 0-143-15,0 0-9 16,0 0-154-16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5-03-29T00:56:24.94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6085 9078 193 0,'0'0'77'16,"0"0"-32"-16,0 0 5 15,0 0-5-15,0 0 7 16,0 0-2-16,0 0 5 15,0-1 2-15,0 1 14 16,0 0-3-16,0 0-9 16,0 0-19-16,7 0-12 0,-7 0 1 15,0 0-9-15,0 0-16 16,4 0-4-16,-4 0-2 16,0 4-2-16,6 4-6 15,8 4 3-15,9 8 7 16,2 1 0-16,12 0 1 15,-2 1 0-15,13-3-1 16,-5-2 0-16,11-3 0 16,2-1 0-16,6 1 2 15,14-3 1-15,3 2-4 16,8-2 3-16,2 1 0 16,-3-1 1-16,12-1-3 15,-3 1 0-15,-2 3-1 0,4-1 4 16,0 4-2-16,0 3-1 15,0-4 0-15,7 4 0 16,3-3 0-16,9 0 2 16,6-3-2-16,0-4 0 15,4-3-1-15,2-6 0 16,4-1 2-16,3-2 10 16,-1-19-8-16,9-4-3 15,3 1 0-15,12 1 0 16,5 0 2-16,2 0 1 15,11-1-2-15,0 5-1 16,-1-1 4-16,3 4-1 0,-2-2-3 16,0 0 6-1,5 0-5-15,-7-2-1 0,2 2 0 16,-11 6 4-16,5-1 1 16,1-2-4-16,-10-3 5 15,-3-4-4-15,-12-2-2 16,-1-1 0-16,-11-1-2 15,-1-2 5-15,-11-3-3 16,0-6 0-16,-9-5 0 16,-3-4 5-16,-13-5-4 15,-16-2 4-15,-15-7-3 16,-10-2-2-16,-15-12 7 0,2-15-2 16,-12-11 11-16,-14-11-4 15,-5-2-7 1,-12 0 11-16,-12 5-7 0,-23 2 23 15,-15 2-21-15,-6 3 31 16,-22 1-31-16,-19 4-11 16,-17 0 3-16,-21-1 2 15,-5 2-2-15,-15 3-3 16,-17 11-2-16,-10 11 0 16,-12 11 4-16,-13 8-2 15,-5 7 0-15,-6 12-3 16,6 8-7-16,-5 7 8 15,-13 13 2-15,-4 4-7 0,-1 5-1 16,-13 21-9 0,12 8 6-16,-8 10 7 0,7 6 4 15,7 7 0-15,17 3 0 16,15 8-1-16,10 7 1 16,12 5 0-16,6 9 0 15,17 6 1-15,25 5-1 16,15 4-4-16,32 1-2 15,17-3 1-15,25-5 1 16,10-3 1-16,12 10-3 16,11 15-4-16,6 12 6 15,4 12-3-15,21 2 7 16,10-6-10-16,8-8-3 16,5-12 7-16,2-14 5 15,12-9-1-15,10-7 1 0,11-6 0 16,8-6 1-16,12-8-3 15,9-10 0-15,14-10 2 16,6-6 1-16,2-12 7 16,7-9-7-16,-3-6 0 15,7-9 0-15,-4-6 0 16,3-1 1-16,-9 0 3 16,-9-7-5-16,-10-4 2 15,-5-2-2-15,-10-1 2 16,-14 0-1-16,-2 1 0 15,-13 2-3-15,-6 1-20 16,-6 1-10-16,-10 2-37 0,-2 0-23 16,1-1-65-16,-7 0-28 15,-1-3-201-15</inkml:trace>
  <inkml:trace contextRef="#ctx0" brushRef="#br0" timeOffset="1139.33">11987 7849 641 0,'0'0'137'16,"0"0"-49"-16,0 0-63 15,0 0-25-15,0 0 21 16,79-93 12-16,-5 30-12 15,17-12 0-15,23-10-1 16,24-9-5-16,15-7 2 0,29-4-13 16,29-4 3-1,8 5-1-15,19 3-3 0,-3 11 0 16,22 11 6-16,7 3-9 16,15 9 3-16,15 0-3 15,14 5 1-15,6 3 2 16,8 4-2-16,7 8 0 15,4 12-1-15,6 8 2 16,-6 10 1-16,-11 11-3 16,-8 6-1-16,-16 0 1 15,-13 23 2-15,-18 5-2 16,-19 3 0-16,-8 3 0 0,-11 4 3 16,-6 6-3-1,-14 4-1-15,-23 6-2 16,-16 2 3-16,-24 2-1 0,-11 1 4 15,-3 0-5-15,-10 0 5 16,-2-2-4-16,-10-3 1 16,3 0 0-16,-14-1-1 15,3-4 1-15,-11-6-2 16,-13-7 4-16,-16-7-3 16,-8-9 3-16,-17-5-1 15,-12-7 0-15,-6-2 11 16,-13-4-10-16,0-2-1 15,-6 0 1-15,0 0-1 16,0 0 5-16,0 0-6 16,0 0-18-16,-2-4-7 0,-8-21-36 15,1-16-86-15,-1-12-116 16,2-10 32-16</inkml:trace>
  <inkml:trace contextRef="#ctx0" brushRef="#br0" timeOffset="1470.73">21278 6572 560 0,'0'0'197'16,"0"0"-55"-16,0 0-92 15,0 0-16-15,0 0-34 0,0 0-20 16,-16 2 15 0,57 37 5-16,15 15 8 0,14 12-2 15,5 3-4-15,-3 4 3 16,-4-4-4-16,-10-5 4 15,-12-7 3-15,-7-8-3 16,-12-12 7-16,-15-9-4 16,1-8 6-16,-13-4-5 15,-2 0 5-15,-36 8 28 16,-22 10 18-16,-22 6-37 16,-11 1-14-16,-2 1-9 15,4-1 0-15,10 0-8 16,19 3-67-16,15-2-27 15,18-4-91-15,16-11-153 16</inkml:trace>
  <inkml:trace contextRef="#ctx0" brushRef="#br0" timeOffset="3533.66">6007 9145 454 0,'0'0'120'0,"0"0"3"15,0 0-49-15,0 0-74 16,0 0-14-16,0 0 14 15,54-7 23-15,-17 0-14 16,0 3 5-16,4 2 0 0,-5 2-13 16,-5 0 0-16,-7 3 1 15,1 6-1-15,-8 2-1 16,-9 0 0-16,2 6 0 16,-10 5 2-16,0 7 12 15,0 6-10-15,-12 0 4 16,-11 2-6-16,-2-5 7 15,7-2-9-15,-5-5 9 16,-2-2 7-16,11-8 5 16,-3-5 1-16,11-4 0 15,6-5 0-15,0-1-22 16,0 0-2-16,0 0-11 0,0 0 4 16,0 0-9-1,19 5 15-15,10 0 3 0,8 1 7 16,0-3 55-16,-2-2-46 15,-4-1-1-15,-6 0-10 16,-2 0 6-16,-3 0 10 16,-3-2 21-16,-5 2-26 15,-6-2-13-15,-1 2-1 16,-5 0-1-16,2 0 2 16,-2 0-3-16,0 0 3 15,0 0-3-15,0 0 3 16,0 0-1-16,0 0-2 15,0 0 4-15,0 0-2 16,0 0 4-16,0-1-5 16,0-1 4-16,0 2 3 0,0-1-2 15,0 1-1-15,0-2-2 16,0 2-3-16,0-1 0 16,0 1-2-16,0 0 4 15,0 0-2-15,0 0 0 16,0 0 0-16,0 0-3 15,0 0 2-15,0 0-2 16,0 0-10-16,0 0-30 16,0 0-17-16,0 0-4 15,0 0-10-15,4 0-67 0,2 1-91 16,0-1-35 0</inkml:trace>
  <inkml:trace contextRef="#ctx0" brushRef="#br0" timeOffset="4259.89">5538 9663 549 0,'0'0'226'0,"0"0"-171"0,0 0-40 15,0 0-1-15,0 0 34 16,0 0-13-16,68-13-16 16,-49 9-5-16,3 1-6 15,-7 1 4-15,1 0-12 16,-10 0 3-16,7-1-3 15,-7 0 3-15,0 2-1 16,0 0 1-16,5-1-3 16,-5 1-9-16,8-4-45 15,9-3-94-15,2-13-111 16,0-11-121-16</inkml:trace>
  <inkml:trace contextRef="#ctx0" brushRef="#br0" timeOffset="6322.57">22482 6215 522 0,'0'0'112'15,"0"0"67"-15,0 0-43 16,0 0-72-16,0 0-64 16,0 0-8-16,0 0 8 15,175-57 14-15,-55 45-3 16,12 1-10-16,-1 5-1 16,-7 0 0-16,-19 4-27 15,-20-1-13-15,-31 0-34 16,-30 0-83-16,-24-4-22 15,0-7-11-15</inkml:trace>
  <inkml:trace contextRef="#ctx0" brushRef="#br0" timeOffset="6501.28">22955 5734 488 0,'0'0'322'0,"0"0"-165"16,0 0-93-16,0 0-64 15,0 0-15-15,-33 107 9 16,39 6 6-16,6 22 6 15,3 3-3-15,1-4-3 16,1-3-9-16,-3-8-53 16,-3-16-128-16,-9-22-93 15</inkml:trace>
  <inkml:trace contextRef="#ctx0" brushRef="#br0" timeOffset="8167.97">3733 9035 541 0,'0'0'41'16,"0"0"-8"-16,0 0 0 15,0 0 13-15,0 0-18 16,0 0 8-16,0-3 19 16,0 3-14-16,0 0-7 15,0 0-12-15,0 0-5 0,0 0-12 16,0 0-2 0,0 6-3-16,6 25-2 0,5 25 0 15,7 39 4-15,11 37 5 16,8 32-2-16,7 20 0 15,3 7-4-15,7-12 2 16,-10-24-1-16,5-20 2 16,-8-21-4-16,1-20-1 15,-11-13-2-15,-13-26-34 16,1-21-54-16,-7-19-21 16,-5-15 11-16,-1-18-14 15,-2-49-25-15</inkml:trace>
  <inkml:trace contextRef="#ctx0" brushRef="#br0" timeOffset="8425.2">4113 8861 811 0,'0'0'53'0,"0"0"-53"15,13 144-11-15,-1-21 11 16,7 28 7-16,4 7 1 15,1 5 5-15,-5-10-12 16,6-21 0-16,-2-23 0 16,-11-31-2-16,0-26-7 15,1-22-3-15,-7-16-20 16,-6-13-52-16,0-8-30 0,0-41 98 16,-31-31-256-16</inkml:trace>
  <inkml:trace contextRef="#ctx0" brushRef="#br0" timeOffset="8608.2">3762 8884 702 0,'0'0'65'16,"-97"104"-28"-16,43-9-23 16,-12 20-6-16,-2 7-6 15,6-12-1-15,10-17-1 16,15-24-1-16,18-27-51 15,13-19-51-15,6-23 5 16,25-21-12-16,12-57 73 16,4-43-44-16,1-34-65 0</inkml:trace>
  <inkml:trace contextRef="#ctx0" brushRef="#br0" timeOffset="8771.64">3622 8757 369 0,'0'0'124'0,"0"0"-59"15,103 27-23-15,-47 16 52 16,16 11-21-16,13 1-48 15,18 1-6-15,25 0-4 16,5-6-5-16,20-6-10 16,-15-9-1-16,-4-12-82 15,-26-15-103-15,-30-8-181 16</inkml:trace>
  <inkml:trace contextRef="#ctx0" brushRef="#br0" timeOffset="9810.65">20871 9129 617 0,'0'0'193'0,"0"0"-44"16,0 0-60-16,0 0-19 16,0 0-69-16,0 0-1 15,-4 71-2-15,39 36 2 16,2 28 6-16,-1 11 5 15,-3-4-10-15,0-13 3 16,-6-14-4-16,-5-20 0 0,-3-16-1 16,-7-15 1-16,-5-14-2 15,-1-14-22-15,-6-16-41 16,0-15-29-16,0-7-88 16,0-44 57-16,0-31-153 15</inkml:trace>
  <inkml:trace contextRef="#ctx0" brushRef="#br0" timeOffset="10050.66">21163 9108 514 0,'0'0'234'0,"0"0"-60"15,0 0-61-15,0 0-57 16,0 0-56-16,0 0-10 0,20 116 10 16,-1 5 32-16,8 10-24 15,-2 5 5-15,-1-5-13 16,1-7 6-16,4-7-2 15,-8-9-2-15,2-9 1 16,-5-12-2-16,-5-11-2 16,-7-17-4-16,-6-12-28 15,0-14-23-15,-19-10-7 16,-12-17-47-16,-6-9-36 16,-15-34-66-16,-10-16-32 15</inkml:trace>
  <inkml:trace contextRef="#ctx0" brushRef="#br0" timeOffset="10410.98">20679 9999 257 0,'0'0'264'16,"-116"-50"-99"-16,87 38 14 0,15 6-74 15,8 5-44-15,6 1-26 16,0 0-35-16,27 26-9 16,24 19 9-16,17 19 15 15,17 12 0-15,12 1 1 16,0-6-8-16,-6-9 2 15,-6-13-8-15,-17-9 2 16,-8-9 6-16,-10-10 5 16,-11-12-5-16,-8-9 27 15,0-9-29-15,11-36 20 16,1-21 40-16,11-19-33 16,-5-1-6-16,-5 10-29 0,-9 15 2 15,-4 18-1-15,-13 14-2 16,-1 9-5-16,-5 8-1 15,-3 5-27-15,1 1-20 16,-4 3-12-16,0 2-25 16,11 1 8-16,-5 0 7 15,1 0-30-15,-1 0-54 16,-4 4-11-16,-1-3-76 16</inkml:trace>
  <inkml:trace contextRef="#ctx0" brushRef="#br0" timeOffset="13902.56">22903 9502 424 0,'0'0'51'16,"0"0"-50"-16,0 0 5 16,0 0 10-16,112-13 15 15,-52 9 9-15,12-2 1 16,13 1-16-16,18-1 15 15,23-1-12-15,5 2-5 16,13 4-19-16,7 1 4 0,12 0 6 16,9 1-3-16,14 7-2 15,10-3-8-15,9 0 6 16,2-4-2-16,-1-1 1 16,1 0-6-16,-2 0 2 15,-5 0 7-15,-5-3-7 16,-13-1-1-16,-13 1 0 15,1 2 5-15,-5-1-4 16,2 2 1-16,-1 0 4 16,-3 0 5-16,0 0-10 15,-4 0 14-15,3 0 2 16,-7 0-9-16,2 0 6 0,-2 0-10 16,-2-1 1-1,0-4-5-15,-9 4 2 0,1 0-3 16,-4 1 1-16,-7 0-1 15,-2 0 3-15,1 5-2 16,-9 1-1-16,6 1 2 16,-8-1-1-16,-4-3-1 15,-5 0 0-15,-5-2-1 16,-11 0 1-16,-4 2-1 16,4-3 1-16,-6 0 3 15,-2 0 4-15,-4 0-6 16,-7 0-1-16,-7 2 0 15,-7-2 3-15,-8 0-3 16,-7 0 0-16,-1 0 4 16,-1 0-3-16,1 1 3 0,-9-1-3 15,0 2 0-15,-8-1 2 16,-6 0-6-16,-10 2 4 16,1-1-1-16,-3-2 0 15,-7 1 2-15,4 0-4 16,2 2 4-16,3-2-4 15,8 2 2-15,6 1 0 16,2 1 2-16,0-1-2 16,0-1 2-16,0-1-1 15,0-2 5-15,-5 0-2 16,-5 0 2-16,-2 0-6 16,-1 0 3-16,1 0-2 0,4 0 9 15,-5-2-9-15,1-3 3 16,-3 1-3-16,-7 0-1 15,1 0 7-15,0-3-5 16,3-6 11-16,1-12 7 16,11-9 2-16,4-7-22 15,0-4 0-15,-2-7 6 16,4-6-5-16,10-7-1 16,3-6-7-16,7-2-9 15,-5-5 3-15,1 1-1 16,-5-4 2-16,-11 1 12 15,-13-2 2-15,-5 2 0 16,-13-1 18-16,0-4-11 0,0-4-2 16,-15-1 28-16,-10 1-27 15,-8 2-6-15,0 8 5 16,-8 5-3-16,6 8 11 16,-2 7-8-16,1 5 11 15,5 8-7-15,0 0-8 16,2 6 23-16,-2 3-8 15,0 0-16-15,0 3-1 16,-4 2-1-16,-2 1 0 16,-6-2 0-16,-15-1 0 15,-6-1-2-15,-15-2 0 16,-12 1-3-16,-12 2 5 0,-17 6-3 16,-2 4 1-16,-16 8-2 15,-9 4 2-15,-10 3 1 16,-17 8-11-16,-10 1 10 15,-16 0-10-15,-11 4 6 16,-8 3-15-16,2 0 20 16,2-1 0-16,2-2 1 15,-2 2-2-15,-4-1 1 16,4 0-4-16,0 2 5 16,0 1-2-16,-2 2-1 15,0 1-5-15,-9 3 3 16,7 0-15-16,0-2 9 15,2-2 0-15,4-3 9 16,6-2 2-16,-6-1-2 16,-4-1 3-16,0 0-2 0,4-3-2 15,-2 0-1-15,1 0-5 16,5-1 9-16,10-5 1 16,15-1-1-16,15 0-3 15,12 2 0-15,12 2 1 16,11 0 3-16,14 3-1 15,14 0 0-15,5 0 0 16,10 0 0-16,13 4-4 16,5 3 1-16,17 0-3 15,7 0 5-15,7 0 0 0,14-2-1 16,3 1 1 0,0-2 1-16,6 1 0 0,7-2 1 15,0-1-1-15,-1 1 1 16,1 1-4-16,-5 1 6 15,-1-1-6-15,-1-1 5 16,2 1-2-16,-1 0 0 16,3 1 0-16,-3 0 0 15,1 0 0-15,1 0 0 16,-3 1 2-16,0 2-4 16,1 0 4-16,-7 2-3 15,2 0 1-15,-1 0 0 16,3 3 0-16,-2-1 1 15,4 0-1-15,7-2-3 16,2-3 3-16,4 0 0 0,3-2-1 16,-3 2-4-16,6 3 4 15,-4 5 1-15,2 2-2 16,-2 6 4-16,4 11-2 16,-2 10 1-16,2 10 1 15,0 11 1-15,0 9-1 16,0 11 3-16,6 8-1 15,2 14 3-15,5 5-4 16,-1 4 4-16,-2 1-5 16,5-3 0-16,2-5 7 15,-1-12-3-15,-4-9 13 16,3-16-18-16,-3-9 4 0,1-5-2 16,-3-6 7-16,-4-7 6 15,0-8-14-15,-6-8 7 16,7-7-4-16,-7-8-1 15,0-6-1-15,4-3-3 16,-4-2 0-16,0-3 1 16,0 0 0-16,0 0-2 15,0 0 1-15,0 0 0 16,0 1 3-16,0-1-2 16,0 0-2-16,2 0 2 15,-2 0-2-15,0 0 0 16,0 0 1-16,0 0 0 15,0 0 0-15,0 0 0 0,0 0-2 16,0 0 2 0,0 0-1-16,0 0 1 0,0 0-18 15,0 0-19-15,4 0-30 16,4 0-57-16,3-13-156 16,-3-11-319-16</inkml:trace>
  <inkml:trace contextRef="#ctx0" brushRef="#br0" timeOffset="17177.78">15354 13937 346 0,'0'0'115'16,"0"0"-63"-16,0 0-12 16,0 0 4-16,0 0-2 0,0 0 5 15,0 0-16 1,0 17 17-16,-8-9 5 0,-17 5-18 16,-10-1-2-16,-15 2-6 15,-14-1-1-15,-8-6-16 16,-9-1 11-16,-10-6 4 15,0 0-22-15,-10-18 5 16,2-13 24-16,4-12-6 16,4-12-8-16,10-7 50 15,9-10-37-15,10-8-26 16,14-9 4-16,17-6-9 16,25-5 0-16,6 1 0 15,31 2-1-15,25 3 1 16,14 3-3-16,17 2 1 15,14 8-1-15,9 7 3 0,6 19 0 16,-1 21-1-16,5 23-1 16,-8 11 2-16,-5 29 0 15,-9 27-1-15,-12 17 1 16,-9 16 0-16,-21 14 0 16,-19 9 0-16,-14 9 1 15,-21 1-1-15,-2 3 3 16,-19-7-3-16,-18-8 1 15,-4-6 0-15,3-18 0 16,1-13-1-16,8-17 2 16,9-21-1-16,7-15 3 15,3-11-1-15,10-8 8 0,0-1-2 16,0 0-3-16,0 0-2 16,0 0-2-16,0 0-2 15,0 0 2-15,0 0-2 16,0 0 2-16,0 0-4 15,0 0 4-15,0 0 1 16,0 0-2-16,0 0 0 16,0 0 0-16,0 0 1 15,0 0-1-15,0 0-1 16,0 0 0-16,0 0 2 16,0 0-3-16,0 0 1 15,0 0-1-15,0 0 1 16,0 0 0-16,0 0-4 0,0 0 8 15,0 0-8 1,0 0 8-16,0 0-7 0,0 0 3 16,0 0-1-16,0 0-11 15,-6 0-14-15,-1 0-9 16,1-3 2-16,-10-8-124 16,-3-6-51-16,-6-4-108 15</inkml:trace>
  <inkml:trace contextRef="#ctx0" brushRef="#br0" timeOffset="22515.14">14377 12721 559 0,'0'0'82'15,"0"0"17"-15,0 0-10 16,0 0-20-16,0 0-34 16,0 0-1-16,0 0-4 15,-25-26 10-15,14 23-5 16,-1-1-4-16,-7-1-11 16,-5 1-9-16,-1 0 3 15,-6 0-2-15,-11 0 0 16,7-1 2-16,-14 3-9 0,5-1-5 15,-9 3 2-15,-1 0-1 16,-6 0 5-16,-2 0 6 16,2 0-8-16,0 0 20 15,-2-1-18-15,0-1 4 16,-2 2-9-16,2 0 6 16,2 0-4-16,6 0 4 15,4 0 2-15,7 0 3 16,2 0-7-16,-3 0-3 15,1 0 2-15,2 0-1 16,5 0 2-16,-1 0 6 16,0 0 5-16,-4 0-16 0,-3 0-1 15,7 0 0-15,-4 0 1 16,-3 0-2-16,-3 0 3 16,-3 4-3-16,-4 3 3 15,7-3-3-15,-3-1 4 16,9 0-2-16,-2 0 2 15,-1 0-2-15,3-1 1 16,4 1 0-16,-1 0-1 16,5 0 2-16,0-2-2 15,-2-1 1-15,6 0 5 16,4 0-6-16,-2 0 0 16,-1 0-1-16,9 0 2 15,0 0-2-15,1 0 3 0,7 0 0 16,-1 0-2-1,0-1 5-15,5 0-5 0,-3-1 2 16,4 1-2-16,-2-2 0 16,-5-1 3-16,-3-2-3 15,-9-1 0-15,-4-1 1 16,-8-1-2-16,-7 2 2 16,-5-2-3-16,-5 0 2 15,-6-2-2-15,6-1 0 16,-6 4 1-16,2-2-1 15,-2 3 4-15,1-2-4 16,9 1 4-16,-4 1-4 0,7 0 4 16,3 0-2-1,3 1 0-15,4 2 0 0,2 1-1 16,1 0 2-16,-1 0-1 16,10 0 3-16,-10-1-4 15,4 0 2-15,-4 1-2 16,-2 0 0-16,-4 2 1 15,-3-2 0-15,1 3 1 16,-1 0-3-16,-1 0 2 16,6 0-1-16,-7 0 1 15,3 0 0-15,6 3-5 16,-5 0 4-16,5-2 0 16,0 0 1-16,-7 2-1 15,-13 0-4-15,1 3 2 16,-6 0-1-16,4-1 4 0,-4 0-2 15,8-3 1-15,-2 0 1 16,15-2 0-16,-2 0 0 16,1-2 1-16,5-8-2 15,0 0 1-15,0-2-2 16,-3 0 3-16,3-1-2 16,-6-1 2-16,1-2-1 15,-7 0 0-15,-5 3-2 16,0 1 0-16,-2 3-7 15,1 4-9-15,1 1 12 16,6 2-3-16,-7 2 2 16,1-1 5-16,-8 0-5 15,-4 1 6-15,4 0 1 16,-2 0 0-16,2-2 0 0,2-1 2 16,-2-1-4-16,-5-2 2 15,1-1-1-15,0 2 2 16,0-2 1-16,4 1-2 15,0 2 0-15,-2-1 0 16,-4 2 0-16,8-1 0 16,-6 0-10-16,4 0 9 15,0-1-3-15,-5 1 3 16,1 2-2-16,0-1-3 16,-2 0 2-16,4 2-4 0,-4-1 6 15,8 1-1-15,-7 1-9 16,5-2 9-1,-4 1 2-15,0 0 0 0,0 1-2 16,-8 0-8-16,-5 0 6 16,-6 0 5-16,1 4-6 15,-1 3-3-15,-2 2-2 16,-2 1 6-16,4 2 3 16,-1-1 0-16,3-1 2 15,2-1 0-15,3-2-1 16,-1 0 4-16,5 0-3 15,3-2 0-15,5 2 0 16,-2-1 1-16,8 1 1 16,0 0-2-16,11-3 0 15,7 2 0-15,11-3 0 0,0 0-1 16,13-2 5-16,-7-1-5 16,0 0 2-16,-4 0-2 15,0 0 2-15,-10 0-2 16,-2 0 1-16,-9 3 0 15,2 0-1-15,1 0 2 16,-1-3 1-16,-8 0 0 16,3 0 2-16,-3 0-4 15,2 0 9-15,-2 0 4 16,-4 0 0-16,5-2-11 16,-12-4 1-16,1 1-3 15,-8 0 0-15,-11 4 0 0,0 0 0 16,1 1 0-16,5 0-3 15,7 0 0-15,6 0 3 16,6 0-2-16,10 0 2 16,9 1 1-16,4 0 0 15,6-1 2-15,8 0-1 16,-2 0-1-16,6 0-1 16,1 0 0-16,7 0-1 15,3 0-1-15,4 0-8 16,2 0-12-16,2 0 1 15,-4 0-1-15,4 0-17 16,0 0-6-16,0 0-21 16,0-1-82-16,10-3-143 15,15-10 121-15,4-11-46 16</inkml:trace>
  <inkml:trace contextRef="#ctx0" brushRef="#br0" timeOffset="22937.16">3925 11984 601 0,'0'0'170'16,"0"0"-57"-16,0 0-30 16,0 0-21-16,0 0-9 15,-78-16-10-15,59 16-15 16,-10 13-27-16,-8 17-1 16,-6 10-6-16,-5 7 5 15,-1 0-2-15,-5-3 6 16,4-5-5-16,-4-4 4 0,11-6 1 15,2-11-1-15,22-10 2 16,9-4-4-16,10-2 0 16,0-2 0-16,0 0-11 15,0 0 2-15,10 8-14 16,15 11-17-16,16 11 38 16,9 9 2-16,4 5 3 15,-11-1-3-15,7-2 4 16,-9-6-4-16,0-2 1 15,-8-5-1-15,2-1 2 16,-4-2-2-16,-2-2 6 0,2-2-5 16,-2-3 0-1,-4-2-1-15,0-5-25 0,6-5-22 16,4-6-46-16,9 0-76 16,-1-20-64-16,-2-8-150 15</inkml:trace>
  <inkml:trace contextRef="#ctx0" brushRef="#br0" timeOffset="24043.54">4452 14201 408 0,'0'0'94'0,"0"0"-11"16,0 0-10-16,0 0 15 16,0 0-32-16,0 0-24 15,-6 4 7-15,0-3-20 0,-10 4-2 16,3 0-8-1,-5 2 2-15,-5 0 12 0,-2 2 7 16,-6-2-16-16,-4-2 2 16,-9-2 5-16,-9-2 10 15,-9-1-5-15,-11 0-25 16,11-12 13-16,-8-9-7 16,2-5 8-16,6-4 1 15,-2-2-14-15,8-6 14 16,6 0 7-16,3-4 6 15,10-5-17-15,1-7 5 16,12-10-9-16,1-12-13 16,15-10 5-16,3-12-4 15,5-6 4-15,13 2 2 0,3 9-2 16,3 25 0-16,-7 23-1 16,-5 13 2-16,3 10 3 15,-4 8 0-15,-6 6-4 16,2 6-1-16,4 2-5 15,11-1-8-15,14-2-13 16,19 2 22-16,16 1 2 16,12 0-4-16,13 18 5 15,0 5 2-15,13 2 4 16,-7 2-1-16,-13 0-3 0,-5 0-2 16,-17 1-2-1,-14 7 3-15,-5 5 1 0,-14 7 0 16,0 14 2-1,-15 8 1-15,-10 12 0 0,-4 4 0 16,0 6-3-16,0 4 1 16,-4-5 1-16,-4-2 0 15,-2-19-1-15,-3-19 0 16,1-11 0-16,12-18-1 16,-6-7 5-16,-1-5-5 15,7-7 5-15,0-1-1 16,-4-1 2-16,4 0-5 15,0 0 6-15,0 0-7 16,0 0 1-16,0 0-1 16,0 0-4-16,0 0-18 0,0 0-6 15,0 0-12 1,0 0-36-16,0 0-21 0,11 0-198 16,1-11 13-16</inkml:trace>
  <inkml:trace contextRef="#ctx0" brushRef="#br0" timeOffset="26385.65">3665 14807 346 0,'0'0'210'15,"0"0"-100"-15,0 0-14 16,0 0-16-16,0 0-40 16,0 0-24-16,0 3-11 15,0-3-3-15,0 7-2 0,-6 9-6 16,6 10 6-16,-11 7 1 15,3-2 1-15,-2-4 2 16,-3-6-1-16,-5-1 21 16,-7-3-8-16,-4-6-8 15,-2-7-1-15,0-4 36 16,0-3-33-16,0-15 10 16,-4-10 22-16,6-7-25 15,4-9-17-15,7-1 0 16,11-2 1-16,7 6-1 15,0 3 0-15,17 7-2 16,10 6-4-16,2 8-4 16,8 8-4-16,0 7 4 0,-8 2-19 15,0 0 17 1,-8 14 2-16,-5 4 9 0,-3 3 1 16,-7 0 4-16,0 1-2 15,-6 0-2-15,0-1 6 16,0-1-3-16,-12-2 1 15,1-1-4-15,-1-4 3 16,-1-1-3-16,5-3-1 16,2-1-41-16,2-1-51 15,4 2-103-15,0-2-9 16,0-7 2-16</inkml:trace>
  <inkml:trace contextRef="#ctx0" brushRef="#br0" timeOffset="26829.65">3659 14477 529 0,'0'0'161'0,"0"0"-56"16,0 0-49-16,0 0-41 15,0 0-15-15,0 0-11 0,0 66 3 16,12-20 8-16,1 12 7 16,3 5 2-16,3 6-3 15,1 2 11-15,-3-2-4 16,1-4-2-16,-5-6-8 15,-3-9-1-15,-2-13 0 16,-1-14 0-16,-3-13-2 16,-4-6 0-16,0-4 2 15,0 0 2-15,0 0 4 16,0 0-4-16,0 0 1 16,0 0-5-16,0 0-1 15,0 0-30-15,-6 0-137 0,-11 0 5 16,-2-3-61-16</inkml:trace>
  <inkml:trace contextRef="#ctx0" brushRef="#br0" timeOffset="27177.54">3562 15113 334 0,'0'0'162'0,"0"0"-64"16,0 0-23-16,0 0-29 16,0 0-40-16,0 0-2 0,0 85 21 15,6-52 23 1,6-8-30-16,-6-6 1 0,1-10-1 16,-1-5-11-16,-2-2-3 15,-2-2 2-15,-2 0 6 16,4 0-2-16,-2 0 18 15,9-2-15-15,1-7 25 16,0-5-19-16,7-8-4 16,0-6-8-16,9-3-6 15,-3-4 1-15,0 1-2 16,0 5-48-16,0-1-92 16,-3-1-127-16,-9 1-106 0</inkml:trace>
  <inkml:trace contextRef="#ctx0" brushRef="#br0" timeOffset="27478.94">3696 14686 871 0,'0'0'125'16,"0"0"-104"-16,0 0-21 15,0 0-4-15,0 0 4 16,120-72 2-16,-71 56 0 16,-7 8 0-16,-11 8-2 15,-6 0 0-15,-1 18-2 0,-7 12 2 16,-9 9 3-16,-2 7-1 16,-6-1 1-16,0-3-3 15,0-5-33-15,0-9-29 16,0-5-50-16,-6-9-76 15,-6-8-3-15,-3-6-178 16</inkml:trace>
  <inkml:trace contextRef="#ctx0" brushRef="#br0" timeOffset="27868.98">3756 14825 577 0,'0'0'265'0,"0"0"-265"16,0 0-14-16,0 0 13 15,0 0 1-15,103-6 7 16,-68 3-7-16,-10 0 0 16,-6 2-1-16,-7-1-34 15,-6 1-57-15,-6-2-1 16,0-1 55-16,0-1 31 16,-18 3 14-16,5 2 4 15,7 0 44-15,-4 0 35 16,8 5-13-16,2 22-64 15,0 14-10-15,8 7-3 16,2 0 16-16,9-1-2 16,-7-10-13-16,-5-4 17 15,3-9 10-15,-10-11-13 16,2-9-4-16,-2-4 16 0,0 0 5 16,0 0-1-16,0 0-3 15,4 0-11-15,-2-4-17 16,11-6-1-16,5-7 1 15,11-7 8-15,12-2-8 16,3 0-14-16,5-4-46 16,-1-4-13-16,0-5-99 15,-17-7-118-15</inkml:trace>
  <inkml:trace contextRef="#ctx0" brushRef="#br0" timeOffset="28215.39">4132 14583 784 0,'0'0'169'16,"0"0"-83"-16,0 0-72 16,0 0-14-16,0 0-48 15,0 0 48-15,97-55 4 16,-55 34-4-16,-18 5-6 16,-11 8-17-16,-7 7-1 15,-6 1 11-15,0 0 13 16,-19 4 3-16,-10 14-3 15,-2 7-4-15,0 2 4 16,13 1 1-16,5 0 1 16,7 8 1-16,6 2-2 15,0 0 1-15,13-4 7 0,7-9-9 16,3-8-6-16,0-5 5 16,2-5-1-16,-5-4 2 15,3-3-1-15,6 0-7 16,-4-19-24-16,0-9-39 15,-7-10-62-15,-5-5-107 16,-7 4-226-16</inkml:trace>
  <inkml:trace contextRef="#ctx0" brushRef="#br0" timeOffset="28604.76">4302 14648 688 0,'0'0'128'0,"0"0"-128"0,0 0-28 16,0 0 2-16,91-37 26 15,-42 8 0-15,-8-4-6 16,-3-2-94-16,-9 3-12 16,-15 3 13-16,-4 6 24 15,-10 7 75-15,0 4 0 16,-6 6 63-16,-4 0 89 16,2 5 36-16,8-1-44 15,-5 2-49-15,5 0-41 16,0 0-31-16,0 0-23 15,0 2-13-15,17 23-8 16,2 17 21-16,16 13 14 16,-2 10 8-16,2 6 7 0,-4-2-28 15,4 0 16 1,-4-3-17-16,-6-9 5 0,-6-8-2 16,-1-8-2-16,-8-10 0 15,-3-7 2-15,-1-13-3 16,0-7-2-16,-6-4-4 15,0 0-32-15,0-4-13 16,6-24-81-16,7-13-111 16,3-11-208-16</inkml:trace>
  <inkml:trace contextRef="#ctx0" brushRef="#br0" timeOffset="29789.66">10125 14119 446 0,'0'0'390'0,"0"0"-300"15,0 0-39-15,0 0-48 16,0 0-3-16,0 0-35 16,0 0 35-16,66 4 1 0,-17-20 6 15,-5-2-7-15,-9 1 0 16,-12 4-7-16,-15 8-1 15,-4 4 8-15,-4 1 12 16,-4 0 10-16,-21 4 10 16,-4 17-30-16,-4 10-2 15,-2 8-4-15,4 4 3 16,14-5 1-16,11 0 2 16,6-5-2-16,0-4 0 15,13-2-2-15,9-7 2 16,13-6-8-16,-1-10 8 15,7-4 0-15,6-5-3 16,-3-27-15-16,-1-10-23 16,-8-12-46-16,-10-6-78 15,-8-7-7-15,-11 2-10 0,-6 9 62 16,0 14 120 0,0 18 187-16,0 15 13 0,0 9 35 15,0 0-104-15,0 6-99 16,0 30-32-16,0 20 6 15,0 13 2-15,8 2 0 16,11-4 1-16,-3-6-6 16,-3-4 0-16,-1-7-1 15,1-14-1-15,-7-8-1 16,0-14-21-16,-6-10-36 0,0-4-92 16,0-20-52-1,0-23-99-15</inkml:trace>
  <inkml:trace contextRef="#ctx0" brushRef="#br0" timeOffset="29994.45">10604 14069 494 0,'0'0'122'0,"0"0"-54"15,0 0 17-15,91-72-28 16,-54 57-31-16,5 4-1 16,-5 5 1-16,0 6-7 15,-8 0-11-15,-4 13-3 16,0 8 3-16,-9 4-4 15,-3 4-1-15,-7 1-3 16,0 3 0-16,-6-2-28 16,0-2-97-16,0-9-70 0,0-11-103 15</inkml:trace>
  <inkml:trace contextRef="#ctx0" brushRef="#br0" timeOffset="30165.21">10786 14112 539 0,'0'0'370'16,"0"0"-353"-16,0 0-17 16,0 0-19-16,0 0 19 15,120-62 8-15,-77 39-8 16,1 2-40-16,-13 6-83 16,-13 8-29-16,-14 7-32 0,-4 0-207 15</inkml:trace>
  <inkml:trace contextRef="#ctx0" brushRef="#br0" timeOffset="30384.07">10902 14133 495 0,'0'0'141'16,"0"0"-67"-16,-19 72-11 15,19-43-5-15,10-1-34 16,5-2-4-16,4-3-2 16,-1-5 19-16,-1-6-26 15,-11-6-7-15,6-3-4 16,-8-3 1-16,-1 0-1 15,-3 0-4-15,4 0 2 16,2 0 2-16,2 0 6 0,9-3-6 16,3-10-16-1,3-6-52-15,6-6-108 0,-15-5-179 16</inkml:trace>
  <inkml:trace contextRef="#ctx0" brushRef="#br0" timeOffset="30737.88">11100 13971 938 0,'0'0'105'15,"0"0"-90"-15,0 0-15 16,0 0-17-16,0 0 16 16,87-24 2-16,-46 11-2 15,-3 2-34-15,-14 1-10 0,-7 5-19 16,-11 4 7-1,-6 1 15-15,-6 7 42 0,-19 17 3 16,-10 7-1-16,10 4 1 16,0 0 26-16,9-1 2 15,8 2-5-15,8-1 1 16,0 0-14-16,8-6-7 16,10-7-2-16,7-5-3 15,4-7 2-15,6-7-1 16,-8-3-4-16,8-3 0 15,0-22-34-15,-4-9-15 16,0-6-175-16,-8-1-119 16</inkml:trace>
  <inkml:trace contextRef="#ctx0" brushRef="#br0" timeOffset="31221.45">11367 14095 600 0,'0'0'301'0,"0"0"-274"15,0 0-27-15,0 0-17 16,0 0 17-16,93-56 1 16,-50 21-1-16,-3 0-11 15,-14 3-73-15,-3 3-32 16,-17 8 30-16,-6 6 39 16,0 4 47-16,-4 4 19 0,-2 2 45 15,0 1 40-15,4 1-5 16,-2 2-16-16,4 1-28 15,0 0-9-15,0 0-26 16,0 0-5-16,0 0-4 16,0 0 5-16,0 0-9 15,4 13-7-15,10 18 4 16,3 14 21-16,6 9 5 16,-3 9-16-16,3 3 2 15,-4-5-13-15,5-2 3 16,-5-4-6-16,-3-7-1 15,3-5 1-15,-7-8 0 16,-5-9 0-16,-1-9 2 16,0-4-4-16,0-7 5 15,-6-3-5-15,0-3 4 0,0 0 0 16,0 0-1-16,0 0-1 16,0 0 0-16,0 0 0 15,0 0-12-15,0 1-26 16,-12 9-28-16,-1 1-49 15,-22 2-197-15,-8-3-79 16</inkml:trace>
  <inkml:trace contextRef="#ctx0" brushRef="#br0" timeOffset="31794.18">4564 15966 857 0,'0'0'158'15,"0"0"-103"-15,0 0-23 16,0 0 0-16,0 0-29 16,0 0-3-16,-12 0-6 15,12 0-44-15,12-3-65 16,-2-10-229-16,3-7-7 16</inkml:trace>
  <inkml:trace contextRef="#ctx0" brushRef="#br0" timeOffset="32386">12684 14165 754 0,'0'0'221'15,"0"0"-126"-15,0 0-11 16,0 0-33-16,0 0-32 15,0 0-19-15,2 0 0 16,-2 0-4-16,0 0-19 16,0 0-42-16,4 4-40 15,-4 8-43-15,0-5-120 16,-11-1-159-16</inkml:trace>
  <inkml:trace contextRef="#ctx0" brushRef="#br0" timeOffset="39052.39">8142 15802 20 0,'0'0'590'16,"0"0"-470"-16,0 0-46 16,0 0-30-16,0 0 10 15,0 0 5-15,0 0-13 16,0 0 4-16,0 0-9 16,-6 0-11-16,-19 9-13 15,-4 4-16-15,-10 5 2 16,-13 1-2-16,1 3 2 15,-9 1 4-15,-6 4 3 16,6 2-10-16,-2-1 0 16,-5-4 0-16,1 1 2 0,-12-2 0 15,-7-2-1 1,-12 0 2-16,-13-7-1 0,1-4 3 16,-11-5 0-16,-2-5-4 15,-6 0 2-15,12-13-1 16,2-7 0-16,11-6-1 15,10-3 20-15,2-8-20 16,0-3 2-16,2-9 3 16,2-1-12-16,5 0 12 15,9-2-5-15,11 1 27 16,6-4-27-16,3-1-1 16,16-2 2-16,1 0-4 15,18 3 5-15,5-3-3 0,13-7 1 16,0-4-1-16,25-6 2 15,10-4-6-15,3 6 5 16,9 1-2-16,3 5 0 16,3 8 1-16,3 1 0 15,10 3 1-15,3 2-4 16,3 2 5-16,0 2-4 16,7 6 3-16,6 5-2 15,6 7 1-15,-1 7 0 16,20 2-2-16,6 3 5 15,6 5-5-15,4 4 5 16,-6 6-6-16,2 1 2 16,-7 3-1-16,7 0 2 15,-2 0 0-15,-8 0 1 0,-9 14 0 16,-1 9-2-16,-12 8-2 16,1 7 0-16,0 11 0 15,-16 5-1-15,-3 6 0 16,-6 4 4-16,-4-3 0 15,-4-3 1-15,-8-10-5 16,-9-8 2-16,-4-4 1 16,-12-1-1-16,4 2 1 15,-8 2 2-15,-5 4-1 16,-3 3 0-16,-7 4 2 16,-6 2-2-16,0 6 2 15,0-3-2-15,0-3 1 0,-12 6 0 16,-1-5 2-1,-5 1-3-15,-5-3 1 0,4-6 0 16,1-4-1-16,-7 0 0 16,-4 4 3-16,-8-1-3 15,1-2 5-15,-1-4-4 16,-4-7 4-16,4-4 8 16,-5-2-3-16,-3 2-4 15,-3 0 0-15,-1-3-5 16,3-3 0-16,13-6 21 15,-2-3-12-15,12-5-5 16,9-3-4-16,4-2-2 16,10-2 1-16,0 0-2 15,0 0-8-15,0 0-34 0,0 0-41 16,0 0-52-16,0 0-55 16,0-2-169-16</inkml:trace>
  <inkml:trace contextRef="#ctx0" brushRef="#br0" timeOffset="42809.19">5248 16642 991 0,'0'0'134'0,"0"0"-119"0,0 0-15 16,0 0-29-16,0 0 17 15,128-10 12-15,-45 0 3 16,-8 1-3-16,-15 5-6 16,-13 4 3-16,-22 0-37 15,-13 7 19-15,-12 29 17 16,0 17 4-16,-22 16 10 16,-16 8-4-16,-3-11 10 15,8-11 8-15,4-15 6 16,10-18-9-16,9-12 4 15,10-9-25-15,0-1-7 16,0 0-6-16,4 0-1 16,15 0 7-16,12 0 7 0,4 0 8 15,-4 1-3-15,6 1-5 16,-8-1 0-16,2 1-15 16,4-2-37-16,-10 0-9 15,-6 0-59-15,-19 0-119 16,0-6-111-16</inkml:trace>
  <inkml:trace contextRef="#ctx0" brushRef="#br0" timeOffset="42968.19">5358 16918 972 0,'0'0'113'16,"0"0"-113"-16,0 0-3 0,0 0-34 15,107 13 37-15,-34-11 0 16,7-2-10-16,11-2-36 15,-6-16-45-15,-13-9-115 16,-12-3-62-16</inkml:trace>
  <inkml:trace contextRef="#ctx0" brushRef="#br0" timeOffset="43251.82">5959 16698 839 0,'0'0'181'0,"0"0"-180"16,0 0-1-16,0 0-13 15,95-42 11-15,-47 23 2 0,2 4-25 16,-13 8-40-16,-12 7-66 16,-15 1-68-1,-10 28-3-15,-17 9 29 0,-14 5 38 16,-4 0 135-16,8-11 218 16,-2-11-44-16,17-11 36 15,6-8 36-15,6-2-156 16,6 0-90-16,23 0-20 15,14 0 20-15,13-10 10 16,4-4-10-16,2-4-50 16,-2 0-157-16,-12-1-153 15</inkml:trace>
  <inkml:trace contextRef="#ctx0" brushRef="#br0" timeOffset="43790.59">6600 17066 804 0,'0'0'156'15,"0"0"-130"-15,0 0-26 16,0 0-14-16,0 0 14 15,0 0 30-15,97-107 13 16,-53 42-13-16,-3-9 4 0,-10-8-26 16,-6 3-4-1,-13 11-4-15,-8 10 5 0,-4 20 1 16,0 17-4-16,0 11 8 16,0 8 15-16,0 2 26 15,0 0-37-15,0 15-14 16,0 31-22-16,7 21 13 15,7 15 9-15,3-2 0 16,1-18 0-16,7-13-1 16,-2-12-2-16,-5-16-3 15,-5-11 5-15,-1-10-16 16,7-4-6-16,-3-37 23 16,3-21 3-16,-7-23 11 0,1-2-14 15,-7 13 2-15,0 16-2 16,0 28-2-16,-6 15 1 15,7 11 1-15,-7 4-1 16,6 7-15-16,10 30 11 16,9 19 5-16,6 19 2 15,10 4 2-15,3-6-1 16,-1-9-3-16,-1-10-10 16,1-19-104-16,-12-20-98 15,-8-15-303-15</inkml:trace>
  <inkml:trace contextRef="#ctx0" brushRef="#br0" timeOffset="44039.59">7547 16711 939 0,'0'0'44'0,"0"0"-44"15,0 0 0-15,132-103 0 16,-64 62 0-16,-1 4-14 16,-5 8-49-16,-21 3-101 15,-16 6-93-15</inkml:trace>
  <inkml:trace contextRef="#ctx0" brushRef="#br0" timeOffset="44214.59">7704 16430 793 0,'0'0'268'0,"0"0"-255"16,0 0-13-16,19 92-13 16,16-31 13-16,-2 2 0 15,2-8-5-15,6-5-34 16,-8-14-96-16,-4-11-181 15</inkml:trace>
  <inkml:trace contextRef="#ctx0" brushRef="#br0" timeOffset="44730.22">8322 16296 638 0,'0'0'254'16,"0"0"-253"-16,0 0-1 0,0 0-21 15,0 0 4 1,0 0 15-16,6-1 2 0,0 1 15 15,3 8 22-15,9 15 10 16,5 12 4-16,6 10-15 16,2 9-28-16,-6 2 6 15,6-2-3-15,-13-14-8 16,-5-8-2-16,-7-11 3 16,-6-8-3-16,0-2 3 15,-2 0 5-15,-29-4-1 16,-10-3-8-16,-15-4-5 15,-10 0 5-15,-5-22 1 16,3-12 0-16,6-6 5 16,15 3 14-16,11 5 32 0,24 4-14 15,12-7-22-15,12-9-16 16,24-8-1 0,26-4-1-16,4 3-1 0,6 6 5 15,0 8-4-15,7 11 2 16,-17 10-5-16,-8 11-12 15,-7 4-41-15,-20 3-15 16,-4 1-24-16,-11 8-162 16,-12-4-156-16</inkml:trace>
  <inkml:trace contextRef="#ctx0" brushRef="#br0" timeOffset="45202.1">8942 16405 1003 0,'0'0'106'16,"0"0"-82"-16,0 0 3 15,0 0-17-15,0 0-9 16,0 0-1-16,-12 3-1 15,6-3 0-15,-5 0-3 16,3-2 3-16,-4-6-27 16,5 1 10-16,3 1 9 15,4 5 3-15,0 1 5 16,0 0-26-16,0 0-10 16,11 0 12-16,-5 4 22 0,6 3 3 15,-6 3-2 1,1-2-5-16,-1-1-48 0,-6-3-98 15,0-4-149-15</inkml:trace>
  <inkml:trace contextRef="#ctx0" brushRef="#br0" timeOffset="46371.11">9356 15804 656 0,'0'0'273'16,"0"0"-152"-16,0 0 2 15,0 0-31-15,0 0-25 16,0 0-20-16,0-3-4 15,0 3-19-15,0 0-16 16,-7 5-8-16,-11 18 0 16,-7 9-13-16,-12 15 1 15,-5 5 10-15,7 0 4 16,2 2-5-16,10-7 3 16,5-9-2-16,12-8 1 15,6-10-4-15,0-7-4 0,6-1 7 16,17-7-6-1,10-5 2-15,14 0 5 0,3-14 2 16,2-12-2-16,-9-3-1 16,-12 2-4-16,-2 6-11 15,-11 7 5-15,-9 5 0 16,-5 5 3-16,-4 4 5 16,0 0 4-16,0 0 11 15,0 0-3-15,-19 14 5 16,-10 15-13-16,-8 10-10 15,2 9 5-15,4 0 5 16,6-7-4-16,13-9 4 0,6-8 0 16,6-7-5-1,2 0 1-15,20-4 2 0,9-3-1 16,7-5 6-16,3-5 3 16,9 0 5-16,-3-14 0 15,3-7 0-15,-3-2-2 16,-10-1 1-16,-1 2-6 15,-18 5 1-15,1 4-3 16,-13 8 2-16,0 2-3 16,-6 3 2-16,0 0-1 15,4 0-1-15,-2 0 2 16,-2 0-2-16,0 0 3 16,0 0-3-16,0 0-1 0,0 0 1 15,5 0-1 1,-5 0 2-16,0 0-1 0,0 0 4 15,0 0 4-15,0 0 4 16,0 0-3-16,0 0 3 16,0 0-11-16,0 0 5 15,0 0-5-15,0 0 2 16,0 0-2-16,0 0 3 16,0 0 5-16,0 0-2 15,0 0 8-15,0 0-12 16,0 0 1-16,0 0-5 15,0 0 2-15,0 0 2 16,0 0 0-16,0 0 2 16,0 0-1-16,0 0 1 0,0 0-4 15,0 0 0-15,0 0 0 16,0 0-4-16,0 0 4 16,0 0-3-16,0 0 2 15,0 0-1-15,0 0 1 16,0 0 1-16,0 0-4 15,0 0 2-15,0 0-2 16,0 0 4-16,0 0-3 16,0 0 3-16,0 0-4 15,0 0 2-15,0 0 0 16,0 0-1-16,0 0 1 16,0 0 0-16,0 0 2 15,0 0-4-15,0 0 1 0,0 0 1 16,0 0-2-1,0 0-5-15,0 0-10 0,0 0-12 16,0 0-5-16,0 0-39 16,0 0-30-16,-11-6-66 15,-20-14-236-15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5-03-29T01:02:32.23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27467 9248 680 0,'0'0'158'15,"0"0"-158"-15,0 0 7 0,89-17-7 16,-29 3 3-16,2-2 0 15,6 6 0-15,-8 3-3 16,-16 6-1-16,-11 1 0 16,-15 0-3-16,-16 0-4 15,-2 8-1-15,0 14 9 16,-26 13 7-16,-20 14-1 16,-6 14 4-16,-14 11 0 15,0-1 1-15,2-2-7 16,14-8 17-16,7-10-4 15,20-14-3-15,9-10 2 16,3-14-7-16,9-8-2 16,2-6-3-16,0-1-3 15,0 0 0-15,7 0 3 16,7 0 5-16,9 0 14 0,2 0-3 16,-1 0-13-1,1 0-1-15,0 0-4 0,4 0-4 16,6 0 3-16,-4 4-3 15,0 6 3-15,-2 2-2 16,-2-2 1-16,-4-2-8 16,-7-2-12-16,-7-2-17 15,-3-1-13-15,-2-3-26 16,-4 0-14-16,0-4 3 16,-17-15-108-16,-8-9-153 15</inkml:trace>
  <inkml:trace contextRef="#ctx0" brushRef="#br0" timeOffset="252.04">27496 9567 10 0,'0'0'732'0,"0"0"-645"16,0 0-83-16,0 0-1 16,0 0-1-16,0 0 30 15,104 1 9-15,-51 8-11 16,7-4-21-16,-4 2 7 15,-8-2-4-15,-15-1-8 16,-13-2 0-16,-7 1-4 16,-11-1 1-16,-2-2 1 15,0 0-4-15,0 0-2 0,0 1-9 16,-15 0-27-16,-1 2-59 16,-3-1-66-16,3-2-2 15,3 0-96-15</inkml:trace>
  <inkml:trace contextRef="#ctx0" brushRef="#br0" timeOffset="1661.18">28641 9815 350 0,'0'0'13'16,"0"0"20"-16,0 0 30 16,0 0 18-16,0 0-19 15,0 0 23-15,85-6-8 16,-66-12-17-16,-1-6-15 15,7-5-26-15,4-11 6 16,-4-1-6-16,2-6-8 16,-4-2-11-16,-5 1 9 0,-1 3-9 15,-9 7 5 1,-4 11-2-16,-4 12-1 0,0 10-2 16,0 5 4-16,0 5-4 15,0 26-23-15,-4 16 17 16,-4 14 6-16,4 6 5 15,4-7-5-15,0-6-2 16,0-12 2-16,12-12-1 16,0-12 0-16,-1-10-4 15,1-8 5-15,7-1 2 16,3-26 11-16,5-13-4 16,2-10-3-16,-4-7-3 15,-2-1 3-15,-5 5 2 16,-3 11-5-16,-5 15 11 15,-6 15 2-15,-4 8-5 16,0 4-11-16,0 4-3 0,2 25-10 16,3 12 13-16,1 11 4 15,2 3-2-15,2 0-2 16,-1-3 3-16,1-4-7 16,-4-3 1-16,2-9-33 15,-3-8-61-15,-3-11-80 16,-2-14-61-16,0-3-185 15</inkml:trace>
  <inkml:trace contextRef="#ctx0" brushRef="#br0" timeOffset="1932.35">29607 9796 9 0,'0'0'864'15,"0"0"-841"-15,0 0-23 16,0 0 0-16,31 95 14 16,-27-55-8-16,-4 0-4 15,0 3-2-15,-6-4-7 0,-15-2-56 16,7-7-92-16,-5-9-10 15,7-14-151-15</inkml:trace>
  <inkml:trace contextRef="#ctx0" brushRef="#br0" timeOffset="2599.33">30086 9561 689 0,'0'0'190'0,"0"0"-163"16,0 0-27-16,0 0-7 15,0 0 0-15,0 0 7 16,50 96 27-16,-40-47-9 16,-2-2-9-16,-8-5-5 15,0-9 2-15,0-9-3 16,-6-7-1-16,-14-6 7 0,-9-6-8 15,-6-5-1-15,-5 0-4 16,-7-16 4-16,-1-9-14 16,7-8 6-16,8-7 8 15,10-3 11-15,11-3 5 16,5 3-13-16,7 9 1 16,5 7-4-16,15 9 0 15,11 6-8-15,11 5 4 16,7 4 0-16,11 3 4 15,4 0 0-15,-2 5 1 16,-2 3 13-16,-4 1-12 16,-8-2 7-16,-15 0-4 15,-7-1 10-15,-11-2-7 16,-9-3 0-16,-6-1-6 16,0 2-1-16,0-2 10 0,0 0-10 15,0 0 5-15,0 0-5 16,0 0-2-16,0 0 0 15,0 1-3-15,4 0-12 16,-2 1-15-16,2 2-3 16,-1-1-49-16,-3 2-55 15,0-1-48-15,0-2-81 16</inkml:trace>
  <inkml:trace contextRef="#ctx0" brushRef="#br0" timeOffset="5936.6">14693 16963 880 0,'0'0'140'16,"0"0"-113"-16,0 0-27 15,0 0-10-15,0 0 7 0,91-23 3 16,-38 13 4-1,16 1 1-15,-5 2-4 0,-8 1 0 16,-9 2 0-16,-20 3 1 16,-10 1-4-16,-11 0-1 15,-6 0-8-15,0 17-3 16,-19 29 12-16,-18 22 2 16,-15 19 2-16,-6 1-1 15,0-3 0-15,9-12-1 16,8-18 1-16,20-21 3 15,11-21 2-15,7-12 9 16,3-1-13-16,0 0 3 16,0 0 1-16,0 0-4 15,0 0-2-15,3 0-2 16,9 0 1-16,4 0 1 0,5 0 6 16,12 1-5-1,-8 4 0-15,2-1 0 0,2-3-2 16,0 1-1-16,-4-2-25 15,-5 0-15-15,3 0-42 16,-11-17-67-16,-12-13-84 16,0-7-140-16</inkml:trace>
  <inkml:trace contextRef="#ctx0" brushRef="#br0" timeOffset="6080.43">14711 17220 625 0,'0'0'218'16,"0"0"-107"-16,0 0-111 0,0 0 0 15,0 0 0-15,126 37 0 16,-35-26 0-16,19-2-28 16,6-9-129-16,-7 0-66 15,-5 0-194-15</inkml:trace>
  <inkml:trace contextRef="#ctx0" brushRef="#br0" timeOffset="6591.4">15565 17628 765 0,'0'0'140'15,"0"0"-132"-15,0 0 7 0,0 0 25 16,0 0-26 0,0 0-6-16,-6-14-1 0,47-30 44 15,9-18-29-15,-3-11-10 16,-1-9-8-16,-11 6-4 15,-4 9 1-15,-12 12-1 16,-7 19 3-16,-6 10 0 16,-2 15-2-16,-4 8 4 15,0 3-3-15,0 0-2 16,0 20 0-16,0 25-14 16,7 23 12-16,-1 12 2 15,10 2 0-15,3-13 1 0,2-14-2 16,1-15-3-1,3-16 3-15,-2-12-4 0,-2-9-1 16,-3-3-2-16,5-26 8 16,6-21 7-16,-9-21-3 15,3-14 5-15,-10 5-8 16,-1 10 3-16,-2 22 0 16,-8 25 10-16,3 12-13 15,-5 8 0-15,0 0-1 16,2 27-3-16,4 18 1 15,4 17 2-15,-2 7 3 16,5-4-3-16,3-6-13 16,9-8-61-16,-2-7-59 15,2-15-148-15,-7-12-96 16</inkml:trace>
  <inkml:trace contextRef="#ctx0" brushRef="#br0" timeOffset="6772.4">16677 17532 673 0,'0'0'155'15,"0"0"-81"-15,0 114-14 16,0-67-36-16,-14-2-21 16,-3-1-3-16,3-7-47 15,-3-12-90-15,-1-11-149 16</inkml:trace>
  <inkml:trace contextRef="#ctx0" brushRef="#br0" timeOffset="7282.59">17138 17119 873 0,'0'0'128'0,"0"0"-101"15,0 0 0-15,0 0-17 16,23 75-4-16,-7-15 10 16,-1 8-5-16,-5-1-7 15,-10-3 0-15,0-8-4 0,-4-6 1 16,-17-5 3 0,-14-5-2-16,4-11-3 0,-6-15 1 15,-4-11-8-15,-3-3 7 16,-1-23 1-16,-1-17 2 15,1-20 4-15,8-12-4 16,6-7-1-16,18 2-2 16,9 15 2-16,4 18 0 15,0 17 1-15,4 13 8 16,21 4-5-16,6 3-4 16,10 4-1-16,15 2 2 15,4 1-2-15,6 0 1 0,0 6 7 16,3 4-3-1,-3-3 0-15,-4-2-5 0,-8 1 0 16,-11-3 1-16,-8-2-1 16,-12 0 0-16,-11-1 2 15,-10 2-4-15,5-2-13 16,-7 0-14-16,0 1-11 16,0 2-10-16,0 5-50 15,-19-2-198-15,0 1-147 16</inkml:trace>
  <inkml:trace contextRef="#ctx0" brushRef="#br0" timeOffset="7970.69">18701 17287 1018 0,'0'0'115'16,"0"0"-115"-16,0 0-21 16,0 0-23-16,147 22 44 15,-21-11 10-15,25-4 3 0,8-2 8 16,0 0-6-16,-8 1-9 15,-17-2-6-15,-14 3-2 16,-17-4-7-16,-14-1-18 16,-20-2-7-16,-22 0-38 15,-26 0-70-15,-17-7-95 16,-10-15 10-16</inkml:trace>
  <inkml:trace contextRef="#ctx0" brushRef="#br0" timeOffset="8175.25">19842 17127 607 0,'0'0'295'16,"0"0"-208"-16,0 0-87 16,0 0-6-16,0 0 6 15,116 30 34-15,-63-5-7 16,9 3 1-16,-16 9-10 0,-19 0-1 16,-17 11-8-16,-10 9 1 15,-41 7-10-15,-15 5-12 16,-14-3-67-16,-5-13-175 15,15-20-171-15</inkml:trace>
  <inkml:trace contextRef="#ctx0" brushRef="#br0" timeOffset="8628.29">21589 17459 932 0,'0'0'157'15,"0"0"-106"-15,-7-85-41 0,36 38-10 16,11 3-1 0,11 8-2-16,-1 17 2 0,-3 18 0 15,-3 1 1-15,-7 30-6 16,-6 14 6-16,-14 12 2 15,-15 9 4-15,-2-3 0 16,-27 2-6-16,-15-9 0 16,7-5-3-16,2-10-15 15,4-13-32-15,11-13-16 16,1-14-28-16,5-15-88 16,5-27-31-16,7-18-74 15</inkml:trace>
  <inkml:trace contextRef="#ctx0" brushRef="#br0" timeOffset="8808.57">21781 17168 572 0,'0'0'244'0,"0"0"-115"16,0 0-78-16,20 80-33 15,-1-12 34-15,4 5-23 16,2-2-3-16,-1-10-18 16,5-8-6-16,-4-6-1 15,4-9-1-15,-8-10-34 16,-9-8-45-16,-2-11-83 15,-10-9-127-15,-4-9-117 16</inkml:trace>
  <inkml:trace contextRef="#ctx0" brushRef="#br0" timeOffset="9185.78">21274 17185 783 0,'0'0'183'16,"0"0"-152"-16,0 0-3 16,29-79-5-16,15 24-5 15,3-7-11-15,13-6-1 16,0 9 2-16,-8 5 12 0,-11 16-8 15,-16 16 14-15,-9 9 0 16,-13 10-6-16,-3 3-3 16,0 0-1-16,0 0 4 15,6 4-13-15,4 25-7 16,9 13 0-16,3 11 19 16,5 1-15-16,2-5-4 15,8-5 1-15,5-6-1 16,-1-7 0-16,-4-8 0 15,-6-6-29-15,-2-6-44 16,-4-4-30-16,-4-6-9 16,-5-1-209-16</inkml:trace>
  <inkml:trace contextRef="#ctx0" brushRef="#br0" timeOffset="-159829.59">15480 5494 56 0,'126'81'42'16,"-2"3"-28"-16,-8 0-14 15,-8-2 4-15,-5-6-1 0,-18-4 14 16,0-9-9-16,-11-9 5 15,-2-12 4-15,-8-15-17 16</inkml:trace>
  <inkml:trace contextRef="#ctx0" brushRef="#br0" timeOffset="-159185.64">16361 5966 268 0,'0'0'427'0,"0"0"-279"15,0 0-95-15,0 0-53 16,0 0-12-16,0 0-44 16,25 86 56-16,41-44-1 15,23-7 2-15,10-13 4 16,17-18-5-16,4-6 0 0,-1-35 0 15,-3-22-12-15,-17-14 12 16,-8-7 0-16,-18-12 0 16,-26-7 5-16,-18-4 11 15,-29-10-14-15,-10 2 0 16,-46 8 14-16,-20 11 4 16,-24 19 7-16,-28 19 20 15,-27 27-19-15,-16 20-4 16,-17 9-10-16,-5 34-14 15,5 19 2-15,6 15-2 16,13 10 3-16,16 7 1 16,31 4 3-16,31 0-5 15,31 2-2-15,41 1-2 16,19 2-6-16,48 0 3 0,30-9-2 16,28-11 5-16,26-18-6 15,9-20 5-15,10-14 4 16,0-14-1-16,-11-10 0 15,-14 0-21-15,-14-18-39 16,-9-10-19-16,-14-7-98 16,-17 3-60-16</inkml:trace>
  <inkml:trace contextRef="#ctx0" brushRef="#br0" timeOffset="-53081.88">28092 4614 369 0,'0'0'53'15,"0"0"-46"-15,0 0-7 16,0 0 0-16,-9 90 32 16,-7-4 23-16,-3 37-40 15,1 32 23-15,-1 34 15 16,0 33 3-16,7 19-30 16,8 12-11-16,4 2 15 15,31-15-19-15,16-27-7 16,13-24 0-16,0-34 0 15,-10-30 0-15,-9-28 3 16,-10-26 1-16,-12-18-6 0,-13-8 2 16,0-7 3-1,-6-5-1-15,0-4-4 0,0-6 7 16,-6-2-1-16,-6-2-8 16,-5-3-17-16,-4 1-47 15,-3-1-31-15,-9-12-37 16,-1-4-1-16,-1-6-30 15</inkml:trace>
  <inkml:trace contextRef="#ctx0" brushRef="#br0" timeOffset="-52661.46">26920 6205 544 0,'0'0'0'0,"0"0"0"16,150 13 0-16,-34-1 22 15,35 3 23-15,31 4 8 16,33-3-2-16,33 0-24 16,35-11 8-16,27-5 5 0,19 0-22 15,12-3 19-15,2-11 10 16,-10-5-23-16,-11 1 12 16,-12-1-9-16,-24 3-12 15,-32 4-15-15,-25 3 3 16,-38 5-3-16,-30 3 1 15,-25 1-1-15,-22-2-28 16,-21 1-36-16,-27 1-38 16,-41-4-144-16,-25-4-131 15</inkml:trace>
  <inkml:trace contextRef="#ctx0" brushRef="#br0" timeOffset="-51789.17">28710 7740 235 0,'0'0'13'0,"0"0"22"15,0 0 6-15,0 79-31 16,0-68 18-16,4-1 8 16,-2-6-1-16,-2-3 2 15,0 2-9-15,4-3 2 16,-4 0 7-16,0 0 19 16,2 0 27-16,-2 0 0 15,4 0 4-15,-4-12-10 16,2-25-21-16,2-25-51 15,3-17 25-15,1-24-29 16,2-21 10-16,5-31 4 16,7-25-15-16,3-18 3 15,12-14-2-15,11-3-1 0,-1 3-3 16,9 6-6-16,-2 15 6 16,8 22-1-16,8 18 3 15,11 20-1-15,10 11-3 16,16 7 0-16,15 4-6 15,13 5-1-15,22 3 8 16,8 5-20-16,9 7 19 16,8 11-9-16,6 14 11 15,2 11-1-15,10 5-2 16,1 4-12-16,2 8 18 16,-7 5-9-16,4 7 9 0,-7 9 0 15,-9 8-2-15,-15 6-9 16,-12 1 3-16,-16 0 7 15,-11 13-5-15,-18 1-28 16,-11 0-33-16,-23 0-19 16,-16-4-56-16,-20-4-45 15</inkml:trace>
  <inkml:trace contextRef="#ctx0" brushRef="#br0" timeOffset="-50076.37">28083 6351 374 0,'0'0'107'0,"0"0"-72"15,0 0-20 1,0 0 5-16,81-24 2 0,-52 20-18 16,8-1 16-16,17 1 7 15,6 0-12-15,18 4-4 16,9 0 16-16,16 0-8 15,11 0 3-15,8 0 2 16,10 0 10-16,5 0-4 16,18 0-16-16,4 0 14 15,17 0-17-15,-1 0-10 16,-3 0 4-16,-5 0 4 16,-20 0-3-16,-8 0 6 0,-11 0-1 15,-8 0-4-15,-9 0 3 16,-1 0 1-16,-3 0-7 15,-7-3 12-15,1-1-15 16,-14 4 5-16,-9 0-4 16,-5 0-2-16,-7 0 0 15,-6 0 2-15,-4 0-2 16,-3 3 1-16,-9 1-1 16,-3 0 1-16,-10 2-2 15,-8-5 2-15,-3 2 1 16,3-1-1-16,-4-1-1 15,6 2 1-15,4-2 0 16,2 2-1-16,4-1 0 0,4-1-1 16,0 0 0-1,-6 1 0-15,0-1 1 0,-8 2 0 16,-6-2 0-16,-5 1 0 16,3-2 0-16,-7 0-2 15,-2 0-2-15,-1 0-29 16,-1 0-39-16,-2 0-49 15,2 0 0-15,0 0 3 16,-4-9-56-16</inkml:trace>
  <inkml:trace contextRef="#ctx0" brushRef="#br0" timeOffset="-49768.38">32062 5994 465 0,'0'0'91'16,"0"0"46"-16,0 0-50 16,0 0-29-16,0 0-58 15,0 0-22-15,7-27 9 16,30 38 13-16,12 7 21 16,3 2-7-16,0 3 0 15,-1 0-9-15,-11-1 6 16,-9-1-6-16,-4 2-4 15,-9 1 5-15,-5 6-6 16,-13 9 0-16,0 10 17 16,-19 12-4-16,-22 5 14 0,-9 2-21 15,-8-1-6 1,7-4 0-16,-1-11-118 0,13-16-156 16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5-03-29T01:03:05.18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2408 3653 625 0,'0'0'67'0,"0"0"-23"16,0 0-44 0,0 0-12-16,0 0-12 0,0 0-18 15,37 19 27-15,-12 1 14 16,12-1 1-16,-1-2 0 16,-5-7 6-16,6-6-4 15,-8-4 5-15,2 0 0 16,4-3-5-16,-4-14 11 15,0-5 4-15,0-7 13 16,-8 0-2-16,-5-7-3 16,-5-7 7-16,-7-5 1 15,-6-3-25-15,-6-2-6 16,-19 10 4-16,-4 6-6 0,-2 9 0 16,0 7 5-1,6 10 5-15,-6 5-4 0,-10 6-6 16,6 0 0-16,-9 6-4 15,-3 15-1-15,3 8 5 16,3 10-4-16,4 3 4 16,12 2 0-16,2-4-5 15,15-3 3-15,4-5-4 16,4-5 2-16,0-1-1 16,0-5 2-16,6-3 2 15,4-5-12-15,3-1 9 16,5 1-3-16,-5 0-9 15,18 3 9-15,-2 2-2 16,12 3-31-16,9 9-13 0,12 4-63 16,16 2-55-16,17 0-157 15</inkml:trace>
  <inkml:trace contextRef="#ctx0" brushRef="#br0" timeOffset="6493.27">2532 4315 248 0,'0'0'141'0,"0"0"-140"16,0 0-1-16,0 0 6 16,0 0-2-16,0 0 10 15,17 16 73-15,-17-16 29 16,0 0 22-16,-6 0-14 15,-19-3-94-15,-17-12-26 16,-5-3-1-16,-9-1-2 16,6-3 4-16,-3-5 30 15,3-3-10-15,9-4 2 16,16-6 14-16,2-1-41 0,21-7-3 16,2-4 3-16,15-1 0 15,20-1-4-15,14 3-1 16,5 7 0-16,18 6 3 15,3 11 0-15,3 16 2 16,-1 11-9-16,-15 14-3 16,-15 18-4-16,-16 5-10 15,-12 5 14-15,-13 6 12 16,0 4 0-16,-6 4 4 16,0 0-2-16,-18-3 0 15,1-3 3-15,3-11-3 16,-3-9 3-16,-1-7-2 15,11-2 1-15,-5-4-3 0,0-2 0 16,5-1 1 0,1-4-2-16,2-1 1 0,-2-2 2 15,4 0-6-15,-2-1 6 16,-2-1-6-16,6 1 6 16,-3-2-3-16,-1-1 0 15,4-1 0-15,-2 1 0 16,-2 0 0-16,4 0-3 15,-2-2 6-15,2 2-6 16,0-3 6-16,0 2-3 16,0-2 0-16,0 1 0 15,-4 0 0-15,4-1 0 16,0 0 0-16,0 0 1 16,0 0-2-16,0 0 3 0,0 0-1 15,0 0 0-15,0 0 7 16,0 0 0-16,0 0 1 15,0 0 1-15,0 0-7 16,0 0-2-16,0 0 0 16,0 0 0-16,0 0 2 15,0 0-2-15,0 0 1 16,0 0-2-16,-2 0 0 16,2 0 0-16,0 0 2 15,0 0-2-15,0 0 1 16,0 0 0-16,0 0 0 15,0 0 0-15,0 0 0 16,0 0 0-16,0 0-1 0,0 0 0 16,0 0-3-16,0 0 2 15,0 0-2-15,0 0 3 16,0 0 0-16,0 0-1 16,0 0 1-16,0 0 0 15,0 0 0-15,0 0 1 16,0 0-2-16,0 0 2 15,0 0-1-15,0 0 1 16,0 0-1-16,0 0 0 16,0 0 0-16,0 0 1 15,0 2-1-15,0-2 0 16,0 0 0-16,0 0-1 16,0 0 2-16,0 0-2 15,0 0 2-15,0 0 0 0,0 0 0 16,0 0 0-16,0 0-2 15,0 0 2-15,0 0-1 16,0 0 1-16,0 0-2 16,0 0 0-16,0 0 1 15,0 0 0-15,0 0 0 16,0 0 0-16,0 0 0 16,0 0 0-16,0 0 1 15,0 0-3-15,0 0 4 16,0 0-4-16,0 0 3 15,0 0-1-15,0 0 0 0,0 0 0 16,0 0 0 0,0 0 1-16,0 0-2 0,0 0 2 15,0 0-2-15,0 0 0 16,0 0 1-16,0 0 0 16,0 0 0-16,0 0 0 15,0 0 0-15,0 0 0 16,0 0-3-16,0 0 3 15,0 3-64-15,0 4-127 16,12 1-18-16,3-8 35 16</inkml:trace>
  <inkml:trace contextRef="#ctx0" brushRef="#br0" timeOffset="20753.29">3495 3787 107 0,'0'0'204'16,"0"0"-173"-16,0 0 18 16,0 0 1-16,0 0-2 15,0 0 18-15,0 0 3 16,0 0-13-16,0 0 12 16,0 0-6-16,0 0-16 15,0 0-12-15,0 0-13 16,0 0 4-16,0 0-12 15,0 1-1-15,0 1-7 16,0-2-3-16,0 0-2 0,0 0 4 16,0 0 1-16,0 0-3 15,0 0 8-15,0 0-2 16,0 0 4-16,0 0 1 16,0 0 0-16,0 0-7 15,0 0-5-15,0 0-1 16,0 0-9-16,0 0 2 15,0 0 0-15,0 0 6 16,0 0-12-16,0 0 6 16,7 0 6-16,3 0 0 15,-4 0 1-15,2 0 0 16,5 0 6-16,-1 0-5 0,-1 0 3 16,1-2-4-16,-6 1-3 15,0 0 1-15,1 1 1 16,5-2-2-16,-6 1 3 15,0 1 4-15,5 0-2 16,-3 0-2-16,2-2 1 16,3 0 0-16,-1-1-1 15,7-2 2-15,-3 1 2 16,-1-2-3-16,1 2-1 16,-3 0 5-16,5 0-2 15,-5 2-3-15,-1 1 0 16,-2-2-2-16,-1 2 1 15,1-1 2-15,-2 2-2 0,3-1 3 16,-5 1-3-16,6 0 2 16,-6-1-1-16,7 1 0 15,-3 0-1-15,-4-3 0 16,1 3-5-16,-1 0 3 16,2-2 2-16,2 1 1 15,3 0 5-15,5-2-2 16,-1 0-3-16,2 0 1 15,-1 2 2-15,1-2-3 16,-1 0 0-16,7 2 1 16,0-1-1-16,-2 1 1 15,-5 0-1-15,1 1-1 0,-3-2-4 16,3 2 5 0,-7-1 1-16,7-1 0 0,0 2-1 15,-3 0-2-15,-3 0 2 16,-1 0 1-16,7 0 0 15,-7 0-1-15,7 0 3 16,-3 0-2-16,-3 0-1 16,-5 0 0-16,4 0-2 15,-1 0 1-15,-5 0-2 16,6 0 6-16,1 0-3 16,3 0 3-16,-1 0-3 15,-5 0 0-15,-4 0-5 16,2 0 5-16,3 0 0 15,1 0 4-15,11 0-1 16,-3 0-3-16,3 0 3 0,2 0-1 16,0 0 2-16,-2 0-4 15,-5 0-3-15,1 0 3 16,-1 0 0-16,1 0 1 16,-2 0 2-16,-5 0-2 15,0 2-2-15,-5-2 0 16,-1 1 0-16,0 1-1 15,6-1 2-15,1 2 3 16,3 0-3-16,-1 0 0 16,-3-1 1-16,-2 1-2 15,15 1-3-15,-6 0 4 16,6 1 4-16,-3-1 1 0,3-3-5 16,4 1 2-16,-2-2 4 15,-4 0-2-15,6 1-2 16,-9-1 5-16,-3 0-4 15,-5 0-1-15,1 0-2 16,-7 0-2-16,0 0 2 16,0 0-2-16,5 0 2 15,-5 0 0-15,0 0-1 16,2 0 1-16,3 1 0 16,3-1 3-16,3 2-3 15,-5-2 0-15,13 0 2 16,-6 0-2-16,9 0 0 15,-3 0 3-15,6 0-3 16,-2 0 0-16,2 0 0 16,4 0 2-16,-4 0-2 0,0 0 7 15,0 0-7-15,-8 0 0 16,-4 0-3-16,-1 0 3 16,-1 0-2-16,-5 0 2 15,7 1 1-15,-1 0 1 16,7 2 2-16,-6-1-3 15,-3-1-1-15,-7-1 1 16,1 2-2-16,-4-1 2 16,0-1-2-16,1 1 0 15,-1-1 1-15,6 0 0 0,-6 2 0 16,5-2 0-16,-3 0 2 16,2 0-4-16,-3 0-1 15,1 1 3-15,4 1 1 16,5-1-1-16,1-1 2 15,5 2 0-15,4-1 0 16,-4 0-2-16,-5 1 0 16,-5-2-3-16,-3 0-1 15,-4 0 4-15,3 0 0 16,1 0 1-16,-2 0 3 16,2 0-3-16,-3 0 1 15,-1 0-2-15,0 0-1 16,-6 1 1-16,6-1 0 15,0 0-1-15,5 0 2 16,-5 0 0-16,2 0-1 0,3 0 3 16,1 0-3-1,0 0 2-15,1 0 3 0,-1 2-4 16,5-2-2-16,-5 0 2 16,7 0 0-16,-1 0 3 15,-5 0 1-15,-1 0-5 16,-6 0 0-16,1 0 0 15,-1 0 1-15,-2 0 6 16,-2 0-4-16,-2 0 0 16,0 0 2-16,0 0 4 15,0 0-4-15,0 0 0 16,0 0 1-16,0 0-3 0,0 0 0 16,0 0-2-16,0 0 4 15,0 0-4-15,0 0 1 16,0 0-1-16,0 0 0 15,0 0-1-15,0 0 1 16,0 0-1-16,0 0 2 16,0 0-1-16,0 0-1 15,0 0 3-15,0 0-3 16,0 0 3-16,0 0 0 16,0 0 0-16,0 0 0 15,0 0-2-15,0 0 5 16,0 0-5-16,0 0 3 15,0 0-3-15,0 0 2 16,0 0-1-16,0 0 1 0,0 0-1 16,0 0-1-16,0 0 1 15,0 0-1-15,0 0 0 16,0 0 0-16,0 0 0 16,0 0 1-16,0 0-3 15,0 0 1-15,0 0-3 16,0 0-4-16,0 0-4 15,0 0-16-15,0 0-24 16,0 0 4-16,0 0-12 16,0 0-10-16,-12 0-84 15,-7-7-198-15</inkml:trace>
  <inkml:trace contextRef="#ctx0" brushRef="#br0" timeOffset="24096.94">8231 3732 81 0,'0'0'677'0,"0"0"-677"16,0 0-1-16,0 0-18 15,0 0 18-15,27 72 2 16,-15-50-2-16,-7-3 1 15,1-2-23-15,-6-2-2 16,0 2 13-16,-19 0-9 16,-12 3 0-16,-10-3-24 15,-1-4 1-15,-1-6 10 0,14-3 8 16,10-4 26 0,11 0 14-16,8 0 52 0,0-1-66 15,21-11-1-15,14-1 1 16,8 0 12-16,-1 4-6 15,-11 3-4-15,-6 6-4 16,-9 0-2-16,-10 0-3 16,-6 14 1-16,0 9 6 15,-18 5 8-15,-13 7 14 16,-4-2-22-16,6-6-8 16,4-9-14-16,6-7-31 15,1-7-38-15,18-4 21 16,0-1 48-16,0-15-33 15,0-2 35-15,18 2 20 16,-1 1 2-16,-3 8 2 0,-1 6 8 16,-3 1 10-16,-4 0-15 15,0 7 11-15,7 3-7 16,-7 1 13-16,6-2-11 16,1-2-7-16,-3-6-6 15,2-1 0-15,3 0-15 16,2-18-24-16,-5-6-51 15,0-6-22-15,7-1 42 16,-3-6 22-16,-1 2 48 16,-3 5 0-16,-8 9 51 15,3 14 169-15,-7 7-41 16,0 0-118-16,0 6-51 0,0 19-3 16,0 8-4-16,0 6 14 15,-7-2-2-15,7-5-10 16,0-6-3-16,0-11 1 15,0-6-3-15,7-8-8 16,-1-1 4-16,6-7-13 16,17-17 17-16,2-13 4 15,0-5-4-15,4-1-43 16,-8 9-17-16,-4 9 22 16,-11 14 33-16,-5 9 4 15,-3 2-11-15,-4 15 12 16,0 12 19-16,-4 2 42 15,-9-1-36-15,7-3-5 0,6-8-15 16,0-6-3-16,0-4-2 16,0-7-5-16,6 0 5 15,7 0 4-15,5-17 31 16,5-7 13-16,-4-2-23 16,-7 4-19-16,-6 11-6 15,-6 8-11-15,0 3-1 16,-12 12-20-16,-13 14 16 15,-10 8 7-15,4 1 9 16,6-1 1-16,8-10 0 16,11-9-2-16,6-9 1 15,0-6-21-15,19 0-1 0,16-18 22 16,2-8 29 0,-2-2-28-16,7 3 8 0,-11 5-8 15,-11 7-1-15,-9 9 0 16,-5 4-5-16,-6 3-36 15,0 21 38-15,-6 9 3 16,-11 7 15-16,3-1 5 16,1-6-13-16,7-9-3 15,0-11-1-15,6-9-3 16,0-4-1-16,2 0-6 16,21-17 7-16,1-13 18 15,14-9 2-15,3-5-17 16,-10 6-3-16,6 9 2 15,-12 9-3-15,-8 10 2 16,-11 5 2-16,0 5 1 0,-6 0-1 16,0 12-3-16,0 6 16 15,0 5 26-15,0 1-25 16,0 1-10-16,0 1-7 16,0-2 0-16,0-4-2 15,-6 0-54-15,6-4-27 16,-13-6-90-16,3-1-110 15</inkml:trace>
  <inkml:trace contextRef="#ctx0" brushRef="#br0" timeOffset="24271.18">8742 4168 60 0,'0'0'505'0,"0"0"-470"0,0 0-29 16,0 0-6-16,18 76 33 15,7-53 0-15,4-2-5 16,2-4-10-16,6-3-18 16,5-5 0-16,-1-6-16 15,-2-3-72-15,-4-8-93 16,-4-13-130-16</inkml:trace>
  <inkml:trace contextRef="#ctx0" brushRef="#br0" timeOffset="25035.46">9796 4282 43 0,'0'0'93'0,"0"0"-26"16,0 0 16-16,0 0-83 16,0 0-15-16,0 0 13 15,-83-17 2-15,77 17 14 16,4 0 33-16,2 0 5 16,0 0 24-16,0 0 6 15,0 0-12-15,0 2-30 16,0 3-27-16,2 6-10 15,15 8 6-15,1 5 18 16,1 0-14-16,12 0-1 0,-6-4-10 16,-3-5-2-1,3-5-4-15,-8-8 2 0,-5-2 0 16,2-2 2-16,3-20 35 16,-5-11 39-16,1-5-48 15,-13-3-17-15,0 3-2 16,0 4-4-16,-19 7 1 15,-10 9-2-15,-2 8 9 16,-10 10-2-16,-5 3 1 16,-1 24-8-16,-1 8 1 15,7 10 0-15,14 3 2 16,9 0-3-16,7 0-1 0,11-7 0 16,0-6-1-16,25-4 0 15,4-4-4-15,8-3 4 16,11-2-4-16,1-7 10 15,7-7-5-15,2-6-1 16,-2-2-34-16,-7-7-32 16,-7-16-46-16,-11-7-51 15,-6-8-72-15,-13-4-32 16</inkml:trace>
  <inkml:trace contextRef="#ctx0" brushRef="#br0" timeOffset="25209.12">10125 4271 57 0,'0'0'411'0,"0"0"-150"15,0 0-222-15,0 0-39 0,0 0-3 16,0 0 3 0,0 120 7-16,6-54 54 0,0 6-32 15,0-1-20-15,7-2-8 16,-9-3-1-16,2-4-3 16,-6-9 2-16,0-10-27 15,0-14-20-15,-6-17-34 16,-11-9-25-16,11-3-27 15,0-25-169-15</inkml:trace>
  <inkml:trace contextRef="#ctx0" brushRef="#br0" timeOffset="25470.64">10131 4308 232 0,'0'0'421'0,"0"0"-348"15,0 0-38-15,0 0-29 16,0 0 11-16,84 8-7 15,-53 13-2-15,-2 2 0 16,-10-2-4-16,-7-3-4 16,-12-2-2-16,0 2 1 15,-18 0 1-15,-17 2 20 16,-15 0-20-16,-4-7-4 16,7-7-35-16,3-6-104 15,13 0-27-15,7 0 34 16,13-6-42-16,11-7 79 15</inkml:trace>
  <inkml:trace contextRef="#ctx0" brushRef="#br0" timeOffset="25805.91">10654 4126 69 0,'0'0'718'0,"0"0"-508"15,0 0-131-15,0 0 0 16,0 0-66-16,0 0-13 16,-122 46-6-16,78-12-2 15,7 2 4-15,14-7-4 16,11-7-6-16,12-3-20 0,0-3-4 16,12-4 10-16,13-3 10 15,10-5 12-15,9-3 6 16,-3-1 8-16,-16 0-7 15,-6 0 1-15,-13 2-2 16,-6 0-5-16,0 7 1 16,-2 6 1-16,-15 8 3 15,-2 7 5-15,-5 2-5 16,-5 1-27-16,-2-7-68 16,8-8-164-16,9-10-69 15</inkml:trace>
  <inkml:trace contextRef="#ctx0" brushRef="#br0" timeOffset="27007.33">10478 5346 731 0,'0'0'184'0,"0"0"-142"16,0 0-37-16,0 0-5 16,4 90-8-16,9-16 8 15,-1 13 13-15,-6 1 0 16,0-9-4-16,-6-4-7 16,0-9-2-16,0-10 0 15,0-15-1-15,-6-18-18 16,6-21-19-16,0-11-4 15,-6-36 7-15,0-20-252 16,0-20 100-16,-1-5 141 16,1 1 22-16,-6 6 24 15,-1 18 44-15,7 24 142 0,0 24-46 16,2 13 91-16,4 4-138 16,0 0-68-16,0 5-25 15,6 22-18-15,23 15 7 16,8 15 11-16,7 4 6 15,3-4-4-15,-6-6 10 16,3-9-12-16,-9-7 0 16,-4-14 4-16,-12-7-4 15,-1-9 1-15,-12-5-1 16,-6 0 8-16,0 0 37 16,0-4 73-16,0-38-7 15,0-24-22-15,-12-25-89 16,0-13-24-16,-5 15-35 0,5 19 45 15,3 20-105-15,3 22 98 16,2 15-127-16,4 13-14 16,0 0-246-16</inkml:trace>
  <inkml:trace contextRef="#ctx0" brushRef="#br0" timeOffset="27241.28">11369 5301 469 0,'0'0'273'16,"0"0"-258"-16,-99 125-3 0,51-46 63 16,7 9-30-16,10-3-15 15,18-13-16-15,13-8-12 16,0-10-2-16,29-7-10 15,11-15 9-15,7-15-66 16,7-17-91-16,-4-11-75 16,3-17-233-16</inkml:trace>
  <inkml:trace contextRef="#ctx0" brushRef="#br0" timeOffset="27578.72">11652 5537 747 0,'0'0'45'15,"0"0"-31"-15,-97 80 46 16,78-38-35-16,9-2-13 16,10-3-8-16,17-8-4 15,7-6 0-15,7-9-13 16,13-14 11-16,3-1 4 15,1-29 1-15,-11-11 32 16,-12-9-1-16,-19 3-2 16,-6 1-5-16,-6 10-18 15,-17 10-9-15,-4 11 0 0,5 9-1 16,-3 6-7 0,6 10-48-16,-4 17-65 0,9 5-85 15,8-1-32-15</inkml:trace>
  <inkml:trace contextRef="#ctx0" brushRef="#br0" timeOffset="27729.41">12231 5812 514 0,'0'0'113'0,"0"0"-40"15,41 92-37-15,-41-47-36 0,0 0-4 16,-25-3-65-1,1-13-96-15,-12-12-172 16</inkml:trace>
  <inkml:trace contextRef="#ctx0" brushRef="#br0" timeOffset="27970.34">12812 5416 933 0,'0'0'155'0,"0"0"-154"15,0 0 40-15,0 0-25 16,0 0-16-16,0 0 0 0,0 119-6 16,0-67-9-16,0 2-58 15,0-3-21-15,0-4-17 16,0-12-170-16,-6-17-100 15</inkml:trace>
  <inkml:trace contextRef="#ctx0" brushRef="#br0" timeOffset="28193.47">13128 5274 551 0,'0'0'12'0,"0"0"106"16,48 88-35-16,-26-46-36 16,3 5-12-16,-4-1-20 15,1-2-15-15,3-3 2 16,-6-4-2-16,-9-1-1 16,-10 1-30-16,-10 0-64 15,-27-1-72-15,-17 0 19 16,-14-1-78-16</inkml:trace>
  <inkml:trace contextRef="#ctx0" brushRef="#br0" timeOffset="29798.54">10106 5799 561 0,'0'0'89'16,"0"0"49"-16,0 0-6 16,0 0-34-16,0 0-70 15,0 0-7-15,-103-56 0 16,49 36-14-16,0-3-6 15,-6 3 9-15,-8-5 12 16,0-3-11-16,2-6 7 0,6-5-17 16,10-8 2-16,15-2-3 15,18-1-8-15,11 4 0 16,6-2 2-16,29 0-8 16,14-3 9-16,5 1-13 15,-7 10 15-15,-3 6-7 16,-9 12 10-16,-15 10-1 15,-8 6 2-15,-2 6 1 16,-4 0 1-16,0 0 2 16,0 0 5-16,0 0-1 15,0 0 4-15,0 0-9 16,0 0 4-16,0 0-7 0,0 0-1 16,0 0-2-16,0 0-14 15,-4 0 5-15,2 0-4 16,-10 0-32-16,-5-1-3 15,-1-3 25-15,-5 0 7 16,2-3 10-16,3 1 7 16,-5 2 1-16,0-2 3 15,9 3 2-15,-3 3 20 16,-2 0-13-16,-5 7 23 16,-14 28-35-16,-15 19-11 15,-3 14 10-15,-4 3 1 16,0-3 0-16,12-12 0 15,11-16-5-15,12-13-5 16,15-14-7-16,8-10 3 0,2-3-20 16,0-17-22-16,19-27-14 15,10-13-5-15,2-9 52 16,-7 8 23-16,-5 16 4 16,-7 15 19-16,-7 16 32 15,-3 10 12-15,-2 1-28 16,0 0-29-16,0 0-8 15,6 4-4-15,12 14-13 16,7 8 15-16,17 6-5 16,-1 0 5-16,2-5-16 15,1-7-32-15,-3-9-62 0,2-11-93 16,-14 0-134 0</inkml:trace>
  <inkml:trace contextRef="#ctx0" brushRef="#br0" timeOffset="34484.74">8992 2983 118 0,'0'0'584'0,"0"0"-333"15,0 0-195-15,0 0-34 16,0 0-22-16,0 0-10 16,0 0-14-16,6 110-1 15,-6-33 25-15,-2 2 1 16,2-5 4-16,0-14-5 16,0-7-6-16,0-10-51 15,6-12-30-15,-4-9 23 16,2-14-137-16,-4-8 53 15,0-14 63-15,0-17-13 16,0-8 14-16,-12-8 84 16,0 0 76-16,-1 3 69 15,7 14 20-15,0 11-29 16,6 11 21-16,0 6-79 0,0 2-78 16,20-1-22-16,16-1 14 15,17-2 6-15,-3 0 1 16,16-3-49-16,-10-5-51 15,-9-4-31-15,-5-7-21 16,-17-4-42-16,-13-2 78 16,-12-5 67-16,0-3 43 15,-17 1 7-15,-1 6 197 16,5 10 63-16,1 11 8 16,12 9-114-16,0 0-94 15,0 10-60-15,0 33-16 0,0 23 5 16,0 32 11-1,0 17 2-15,-6 12-2 0,0 6-19 16,6-13-141-16,0-20-244 16</inkml:trace>
  <inkml:trace contextRef="#ctx0" brushRef="#br0" timeOffset="42787.24">4926 3711 34 0,'0'0'283'0,"0"0"-173"0,0 0 2 16,0 0-7-16,0 0 8 16,0 0-35-16,0 0-17 15,8 0-18-15,-8 0-9 16,0 0 0-16,0 0-8 15,0 0-9-15,0 1-17 16,0 1-9-16,0 6 1 16,0 16-5-16,6 21-6 15,5 29 9-15,-5 24 10 16,6 21 0-16,-6 6 1 16,11 3 3-16,-9-10-4 15,5-15 2-15,-7-18 2 0,4-15-4 16,-4-12 0-1,1-13 0-15,-1-9 1 0,-6-14 1 16,6-12-1-16,-6-9-2 16,0-1-3-16,0 0-25 15,0 0-22-15,0-1 9 16,0-31 7-16,0-25-17 16,0-19-275-16</inkml:trace>
  <inkml:trace contextRef="#ctx0" brushRef="#br0" timeOffset="43064.5">5139 3955 562 0,'0'0'233'0,"0"0"-74"16,0 0-83-16,0 0-53 0,0 0-23 16,0 0-20-16,0 55-12 15,0 20 0-15,6 23 32 16,-6 12 6-16,0-5-6 15,0-12 2-15,0-10-4 16,0-5 4-16,0-6-2 16,0-3 0-16,0-4 0 15,0-13-8-15,0-12-10 16,0-12-8-16,0-10-70 16,0-8 52-16,-6-6-34 15,-13-4-12-15,-12-5-22 16,-4-25-110-16</inkml:trace>
  <inkml:trace contextRef="#ctx0" brushRef="#br0" timeOffset="43386.98">4822 4693 11 0,'0'0'485'15,"0"0"-326"-15,0 0-43 16,0 0 4-16,0 0-85 16,0 0-35-16,-35-20-21 15,58 51-3-15,4 17 24 16,8 10 0-16,2 3 9 15,-2-3-7-15,-4-14-2 16,-8-7 1-16,-2-8-1 16,-5-13 1-16,-3-6-4 15,-1-6 3-15,-12-4 0 0,0 0 34 16,0 0 34 0,6 0 12-16,7-21-13 0,12-24-30 15,10-12-14-15,8-7-23 16,-1 7 0-16,-1 19-20 15,-4 13-54-15,-6 10-7 16,4 12-69-16,-10 3-91 16,-13 13-15-16,-12 6-122 15</inkml:trace>
  <inkml:trace contextRef="#ctx0" brushRef="#br0" timeOffset="44488.55">4903 5850 825 0,'0'0'61'15,"0"0"-18"-15,0 0-34 16,0 0-9-16,-25 107-18 15,19-21 16-15,6 7 4 16,0-9-2-16,0-11 2 16,6-9-3-16,0-11 4 15,1-15-2-15,-7-15-1 16,4-12 0-16,-4-8-3 16,0-3 3-16,0 0 0 15,0-26 3-15,0-31 19 0,-4-22-22 16,-9-20-42-1,1 8 42-15,6 25 1 0,-1 22 3 16,7 23 12-16,0 20 14 16,0 1-30-16,0 4-9 15,0 21-21-15,25 15 22 16,10 11 8-16,3 4 4 16,-1 0-4-16,6-6 2 15,-8-8 2-15,7-8-4 16,-11-12-6-16,-13-10 5 15,1-4 1-15,-13-5 6 16,0-2 6-16,-6 0 45 16,0-5 49-16,0-31 13 15,0-22-29-15,0-20-79 16,-8-11-11-16,-2 13-17 0,-3 20-27 16,7 18-5-16,0 18 12 15,6 11-55-15,0 6-36 16,0 3-64-16,0 0-154 15,23 2 194-15,1 9-81 16</inkml:trace>
  <inkml:trace contextRef="#ctx0" brushRef="#br0" timeOffset="44692.74">5550 5933 340 0,'0'0'214'15,"0"0"-97"-15,0 0 22 16,0 0 9-16,0 0-87 0,0 0-38 15,2-7-23-15,-10 45-4 16,-2 23-6-16,-9 15 10 16,19 3 0-16,0-9 0 15,0-12-1-15,12-4-10 16,5-7-4-16,4-12-8 16,8-14-39-16,-5-13-15 15,18-8-26-15,-11-12 5 16,4-22-110-16</inkml:trace>
  <inkml:trace contextRef="#ctx0" brushRef="#br0" timeOffset="45029.86">5782 6104 813 0,'0'0'32'15,"0"0"-23"-15,0 0 10 16,-36 83-19-16,41-50-2 15,19-3-1-15,18-7-9 16,3-7-1-16,7-11 9 16,-2-5 4-16,-9 0 3 15,-8-11 0-15,-4-11-1 16,-17-9 29-16,1-9 23 16,-13-4-19-16,0 0 8 15,-19 8-21-15,-6 7 3 0,-6 13-9 16,2 9 28-1,-6 5-44-15,2 2-3 0,-2 13-12 16,6 18-27-16,4 9-61 16,13 5-18-16,12-3-67 15,4-8 11-15,17-11 45 16</inkml:trace>
  <inkml:trace contextRef="#ctx0" brushRef="#br0" timeOffset="45195.87">6358 6184 561 0,'0'0'7'0,"0"0"12"15,0 0 53 1,11 88 7-16,-9-47-16 0,-2 4-54 16,0 4-7-16,0 2-2 15,0-3-9-15,-19-14-164 16,-4-20-115-16</inkml:trace>
  <inkml:trace contextRef="#ctx0" brushRef="#br0" timeOffset="45398.86">6666 5963 792 0,'0'0'97'0,"0"0"-88"0,0 0-9 15,0 0-2-15,0 109 2 16,0-59 5-16,9 1-5 16,3-3-3-16,5-4-60 15,1-8-51-15,-12-13-66 16,1-20-119-16</inkml:trace>
  <inkml:trace contextRef="#ctx0" brushRef="#br0" timeOffset="45676.23">6910 5822 699 0,'0'0'135'0,"0"0"-124"0,0 0-4 16,0 0 1-16,0 0-8 15,91 78 3-15,-43-38 3 16,-5 7 8-16,-6-1-13 15,-2-4 1-15,-10-5-2 16,-6 2-2-16,-15 3-7 16,-4 6 9-16,-29 4 0 15,-8 0-20-15,-17-10-93 16,5-10-126-16,-5-18-248 16</inkml:trace>
  <inkml:trace contextRef="#ctx0" brushRef="#br0" timeOffset="64221.24">16772 7477 371 0,'0'0'218'16,"0"0"-141"-16,0 0-37 15,0 0-14-15,-78-13-14 16,72 13-10-16,6 2 5 15,0 1-4-15,-7 5 2 16,7 9-5-16,0 12 1 16,-4 13 21-16,-4 17 0 15,2 12-6-15,-5 25 6 16,-1 28 5-16,0 35-5 16,-1 32-6-16,1 20 3 15,-1 12-7-15,9-9-10 16,4-15 2-16,0-24 0 0,0-25-2 15,11-27 3-15,1-19 20 16,0-15-12-16,-1-11 0 16,3-12-6-16,-1-13-4 15,-1-10-2-15,5-12 0 16,-11-10 1-16,6-7 0 16,-2-6-2-16,-7-5-2 15,1-3-13-15,-4 0-7 16,0-14 1-16,2-17-30 15,2-18-123-15,-4-13-62 16,0-14-180-16</inkml:trace>
  <inkml:trace contextRef="#ctx0" brushRef="#br0" timeOffset="68071.37">3034 13443 555 0,'0'0'127'0,"0"0"-75"0,0 0-40 15,0 0-12-15,0 0 0 16,0 0-29-16,-12 3-33 16,18-3 9-16,7 0 33 15,5 0-38-15,-7 0-50 16,-3 0-120-16</inkml:trace>
  <inkml:trace contextRef="#ctx0" brushRef="#br0" timeOffset="68529.09">4078 13432 403 0,'0'0'434'0,"0"0"-369"15,0 0-47-15,0 0 9 16,0 0-24-16,0 0-3 16,0 4-24-16,0-4-58 15,11 0-112-15,-3 0-6 16</inkml:trace>
  <inkml:trace contextRef="#ctx0" brushRef="#br0" timeOffset="69920.28">6650 13357 465 0,'0'0'61'16,"0"0"-52"-16,0 0-4 16,0 0-1-16,0 0 22 15,0 0 15-15,72 46 4 16,-37-34-13-16,2-1-20 16,5-1 4-16,3-2 8 15,7-2-19-15,4-6-2 16,10 0-3-16,-4-6 0 0,4-13 2 15,-4-8-5-15,2-6 6 16,-8-6 14-16,-6-2 1 16,-9-3 7-16,-10 0 0 15,-6-2 11-15,-13 0 28 16,-8 3-19-16,-4-4-1 16,-10 1 23-16,-21-2-18 15,-6-7-47-15,-11 0 12 16,-12 1 0-16,-14 8-10 15,-11 9 8-15,-18 12 10 16,-7 9-22-16,-22 10 4 16,-7 6-6-16,-3 8 2 0,-1 15-4 15,19 10-12-15,10 7 14 16,23 4 2-16,17 7 0 16,4 9-1-16,14 0-2 15,21 2 0-15,14 5-4 16,17-3 2-16,8 3-4 15,27-2 9-15,13-9-2 16,5-7-2-16,9-7-8 16,4-9 12-16,4-2 0 15,0-8-2-15,-4-5 2 16,5-4 2-16,-5-4 0 16,-9-6-2-16,-5-4 1 15,-11 0 1-15,6 0 2 0,-14 0 3 16,2-3-2-16,-8-1-5 15,-4 3 1-15,-5 0-2 16,3-1 0-16,-5 2 1 16,1-1 0-16,-3 1-4 15,-2 0 3-15,-2 0-1 16,-2 0 1-16,-1 0 2 16,-3 0-2-16,0 0 2 15,0 0 0-15,0 0 0 16,0 0 0-16,0 0 1 15,0-2-1-15,0 2-2 16,0 0-2-16,0 0 2 16,0 0-19-16,0 0-21 15,0 0-13-15,0-1-7 0,0 0-8 16,0-9-63-16,0 0-134 16</inkml:trace>
  <inkml:trace contextRef="#ctx0" brushRef="#br0" timeOffset="71323.24">6491 13772 342 0,'0'0'596'16,"0"0"-520"-16,0 0-57 16,0 0-19-16,0 0 0 15,0 0-19-15,24 0-55 16,1 0-40-16,17 3 38 16,7-3-119-16,5 0-125 15</inkml:trace>
  <inkml:trace contextRef="#ctx0" brushRef="#br0" timeOffset="71537.25">7936 13670 860 0,'0'0'132'0,"0"0"-46"16,0 0-15-16,0 0-28 16,0 0-43-16,0 0-3 15,-7 0-6-15,1 0-45 16,0 0-37-16,-17-11-105 0,-8-4-258 16</inkml:trace>
  <inkml:trace contextRef="#ctx0" brushRef="#br0" timeOffset="72734.57">3464 13835 285 0,'0'0'91'0,"0"0"-19"16,-97 59-9-16,60-39 11 15,-4-3-14-15,-1-4-10 16,-1-6 90-16,6-4-116 0,-11-3 16 16,5 0 8-1,-11-11-17-15,0-9-1 16,-6-5-7-16,5-2-16 0,1-5-3 15,10-2 23-15,9 2-26 16,8 1 9-16,5-3 5 16,9 2-6-16,7 0-9 15,0 3-4-15,6 1 3 16,0 4 2-16,18 1-1 16,13 0 0-16,5 3-3 15,19 1 1-15,5 5 1 16,13 5 0-16,1 5-4 15,-2 4 3-15,-12 0-4 16,-10 10 0-16,-9 6-2 16,-5 1 8-16,-16-3-6 0,-3-1 3 15,-11-4 0-15,-6 3 0 16,0 3 3-16,0 5 5 16,0 1 7-16,-12-1-6 15,-1-2 0-15,3-2-6 16,2-4 0-16,-3 0 0 15,5-5 0-15,4-1 0 16,-2-2-2-16,4 0 2 16,-6 2-7-16,6-1 1 15,0 2-24-15,-7 0 9 16,7 1-6-16,-6 1 0 16,6 1-11-16,0-3 2 15,0 2-2-15,-6-2-15 16,6 0-21-16,0-3-27 15,-6-1-34-15,6-3-76 0</inkml:trace>
  <inkml:trace contextRef="#ctx0" brushRef="#br0" timeOffset="74861.23">6747 14248 593 0,'0'0'195'15,"0"0"-136"-15,0 0-59 16,0 0-3-16,0 0-27 16,0 0 17-16,54 30 13 15,-17-28 8-15,4-2-5 16,-4 0 12-16,11-19-14 16,-11-8-1-16,5-2-11 15,-11-4 7-15,-7-5-4 16,-1-1-6-16,-11-3 12 15,-9-1 4-15,-3-2 1 16,-13 0 13-16,-18 1 3 16,0 3-1-16,-10 9 10 15,-7 9 33-15,-1 8-31 0,-7 9 31 16,-4 6-26-16,-2 0-27 16,2 7-7-16,12 14 12 15,7 11-8-15,10 14-5 16,6 10-6-16,7 3 4 15,11 2-3-15,7-6 2 16,0-4-2-16,19-4 5 16,4-4 0-16,-3-5-4 15,5-5 4-15,4-5 0 16,0-4 1-16,-4-5-1 16,0-7-1-16,-13-5-1 15,5-1-1-15,-9-3 1 0,-4-2 2 16,-4 2 3-16,0-2-3 15,0 1 2-15,0-1 0 16,0-1-4-16,0 1 2 16,0-1-2-16,0 2-3 15,2-2-3-15,2 1 6 16,-4 1-4-16,2-2 4 16,-2 0-4-16,0 0 5 15,4 0-3-15,-4 1 0 16,0-1 2-16,0 0 1 15,0 0-1-15,0 0 4 16,0 0-4-16,0 0 2 16,0 0 0-16,0 0-10 0,0 0 1 15,0 0 2-15,0 0-3 16,0 1-4-16,0 1-8 16,3-1-5-16,1 2-18 15,-2-2-17-15,2 2-22 16,-4-1-18-16,2-1-10 15,-2-1-32-15,0 0-127 16</inkml:trace>
  <inkml:trace contextRef="#ctx0" brushRef="#br0" timeOffset="76723.27">6582 14427 486 0,'0'0'141'0,"0"0"-15"16,0 0-17-16,0 0-51 16,0 0-39-16,0 0-15 0,-7 3 0 15,7-3-4-15,0 2 2 16,0-2-2-16,0 0 1 16,0 0 6-16,0 0 3 15,0 1 10-15,0 1-2 16,-4-2-2-16,4 1-5 15,0-1-2-15,0 0-3 16,-2 7-3-16,-8 9 2 16,-3 4-4-16,-5 2 3 15,5-2-3-15,3-9 9 16,-2-2 1-16,3-4 22 16,-1 1-14-16,2 0-3 0,-3-2 0 15,-1-1-7-15,0 0 10 16,-1 0-8-16,-9 2-11 15,-3-1 2-15,-6 2-3 16,6-1 3-16,0 1-2 16,-10-3 1-16,0-1 0 15,-9 1-2-15,1-1 2 16,-5-1-2-16,1 1 2 16,-3-2 1-16,9 0 0 15,8 0-2-15,-2 0 12 16,10 0-6-16,0-2 8 15,-4-5 1-15,11-3 2 16,-5-1-10-16,2-3-7 0,-2 0-1 16,5-2 1-1,-1-1 3-15,-3 0-3 0,7 2-1 16,-8 0 1-16,5 0 5 16,5 3-4-16,-5-1-1 15,1 0 2-15,3 1-1 16,-9 1-1-16,11 1 1 15,1 0 0-15,3 4 2 16,-2 0 4-16,1 1-4 16,5 0 3-16,-2 1-6 15,0 0-3-15,4-1-1 16,-2 0 2-16,-3-1 2 16,-5-1 0-16,6 3 0 15,0 0 2-15,-1-2-1 0,3 2 1 16,-2 0-2-16,0 0 2 15,4-1 2-15,-2 1-4 16,-3 0 4-16,5 1 1 16,-2-1-4-16,-2 1-1 15,0-1 2-15,0-1-2 16,-1 1 2-16,1 0 0 16,6 0 0-16,-6-1 3 15,0 0-4-15,0-1 0 16,-5-1-1-16,3-1 0 15,-4-2-2-15,-1 0 4 16,3 2-4-16,-2-1 4 16,5 3-1-16,-5 1 1 0,6 0-1 15,6 2 2-15,0 2 1 16,-6 1-1-16,6 0-2 16,0 0 0-16,0 0 0 15,0 0-2-15,0 0-1 16,0 0 1-16,0 0-1 15,0 0-3-15,0 0-3 16,0 4 0-16,0 13-2 16,-5 8 6-16,3 3 2 15,2 0-1-15,0-1-2 16,0-5-6-16,0 1 7 16,0-8-4-16,0-5 0 0,0-4 2 15,0-3-12-15,0-2-2 16,0-1-4-16,0 0-13 15,0 0-9-15,0 0 8 16,0-1 9-16,0-16-12 16,0-13 16-16,0-6-3 15,0-10 4-15,0 6 10 16,0 5 12-16,0 7 4 16,0 9-1-16,-4 6 6 15,4 4 13-15,0 7 3 16,0 0 8-16,0 2-6 15,0 0-25-15,0 0-6 16,0 0-4-16,4 7 4 0,15 5 6 16,16 2 7-1,-2 0-2-15,2-2-1 0,2-2 7 16,-8-4-6-16,2-2 2 16,-6-3-6-16,-6 1 0 15,-7-2 2-15,-1 1-6 16,-5 1 2-16,0-1-19 15,6 3-57-15,-12 2-110 16,0-3-154-16</inkml:trace>
  <inkml:trace contextRef="#ctx0" brushRef="#br0" timeOffset="80986.27">3562 14315 245 0,'0'0'81'16,"0"0"-45"-16,0 0 3 0,0 0 20 16,0 0-10-1,-73 81 2-15,55-72-8 0,-1 0 13 16,-10-4 15-16,-8-5-14 16,-13 0-14-16,-8 0-9 15,-10-4 0-15,-4-11 13 16,-7-2-23-16,-8-5-10 15,3 0 20-15,5-5 4 16,7-1-34-16,16-2 19 16,8 2-7-16,13 3-7 15,11 3 6-15,11 5-15 16,13-4-4-16,0-11-9 16,31-18-1-16,17-9 13 15,18-6-18-15,12 10 13 0,3 13-7 16,4 9 9-16,-1 13-9 15,-5 10-2-15,-11 8 9 16,-4 2-21-16,-14 10 13 16,-3 15 8-16,-9 8 0 15,-7 8 2-15,-7 7 4 16,-5 0 1-16,-2 3 3 16,-11-7-2-16,0-4 5 15,0 0-1-15,-6-11-3 16,0 1 8-16,0-8-10 15,0-6 11-15,0-6 2 16,0-5 1-16,0-2-6 16,0 0 3-16,0 1-2 0,0-2-5 15,0 1-3 1,0-2 0-16,0 0-1 0,0-1 1 16,-6 0-3-16,6 0 4 15,0 0-3-15,0 0 1 16,0 2-1-16,0-2 0 15,0 0 2-15,0 0-4 16,0 0 4-16,0 0-2 16,0 0 1-16,0 0 4 15,0 0-1-15,0 0 8 16,0 0 6-16,0 0-9 16,0 0-3-16,0 0-5 0,0 0-1 15,0 0 0-15,0 0 0 16,0 0 1-16,0 0-2 15,0 0 2-15,0 0-1 16,0 0 1-16,0 0-1 16,0 0 0-16,0 0 1 15,0 0-4-15,0 0 6 16,0 0-3-16,0 0 3 16,0 0-3-16,0 0 0 15,0 0 0-15,0 0-3 16,0 0 6-16,0 0-7 15,0 0 8-15,0 0-7 16,0 0 5-16,0 0-4 0,0 0 4 16,0 0-2-1,0 0 0-15,0 0 1 0,0 0-4 16,0 0 5-16,0 0-4 16,0 0 4-16,0 0-2 15,0 0 0-15,0 0 0 16,0 0 1-16,0 0 0 15,0 0-1-15,0 0 0 16,0 0-1-16,0 0 0 16,0 0 1-16,0 0 0 15,0 0-3-15,0 0 3 16,0 0 0-16,0 0 0 0,0 0 1 16,0 0-2-1,0 0 4-15,0 0-3 0,0 0 0 16,0 0 1-16,0 0 0 15,0 0-2-15,0 0 1 16,0 0 0-16,0 0-1 16,0 0 3-16,0 0-6 15,0 0 6-15,0 0-2 16,0 0 0-16,0 0 1 16,0 0 0-16,0 0-1 15,0 0 0-15,0 0 0 16,0 0-1-16,0 0 1 15,0 0 0-15,0 0 0 16,0 0 0-16,0 0 0 16,0 0-1-16,0 0 1 0,0 0-4 15,0 0 3-15,0 0-5 16,0 0 3-16,0 0-4 16,0 0 2-16,0 0 0 15,0 0 5-15,0 0 0 16,0 0 2-16,0 0-2 15,0 0 0-15,0 0-2 16,0 0 5-16,0 0-6 16,0 0 5-16,0 0-4 15,0 0 0-15,0 0-1 16,0 0-6-16,0 0-8 16,0 0-9-16,0 0-6 0,0 0-6 15,0 0-24-15,0 10-46 16,0 5-86-16,0 3 85 15,-6-4-103-15</inkml:trace>
  <inkml:trace contextRef="#ctx0" brushRef="#br0" timeOffset="82304.25">6102 15509 630 0,'0'0'139'15,"0"0"-60"-15,0 0-37 16,0 0-34-16,0 0-8 16,0 0-30-16,0 0 28 15,97 25 4-15,-41-25 10 16,10-10-3-16,-10-15 5 0,-9-8-6 16,-5-5-8-1,-11-6 6-15,-13 2-1 0,-11 1 14 16,-7 1-11-16,-7-2 3 15,-22 2 6-15,-20-3-13 16,-5 5 19-16,-14 7-3 16,-4 11 3-16,-1 11 8 15,5 9 9-15,-2 2-36 16,8 18 1-16,12 4 0 16,9 4 7-16,10 14-12 15,12 11-2-15,15 3-6 16,4 2 7-16,25-6-11 15,10-5 5-15,19-2 4 16,-5-6-3-16,11-7 6 16,-6-10 0-16,-4-11-1 0,-3-5-20 15,-10-6 5 1,7 0-3-16,3-20-16 0,1-9-4 16,-3-8-56-16,1-2-162 15,-9 2-133-15</inkml:trace>
  <inkml:trace contextRef="#ctx0" brushRef="#br0" timeOffset="84368.43">7063 15492 468 0,'0'0'83'16,"0"0"-71"-16,0 0-9 15,0 0 10-15,0 0 19 16,0 0 14-16,77 4-3 16,-53-20 1-16,1-8 15 15,4-11-16-15,-2-9-18 16,-4-5-18-16,-11-6-2 15,5-3 1-15,-17-5-3 16,0-2 3-16,-11 4 1 16,-13 9 1-16,-1 15 19 15,-4 13 1-15,-8 9-11 0,8 8 26 16,-2 4-2-16,0 3-26 16,2 0-10-16,4 13-5 15,0 9-2-15,7 9-5 16,7 15 2-16,-1 8 1 15,6 10 2-15,6 4 1 16,0-8-1-16,0-6 0 16,4-10 0-16,8-8 2 15,1-6-3-15,5-7 1 16,1-5-8-16,-1-6 9 16,1-3-1-16,4-4 0 15,-5-2 2-15,-5-1 0 0,-1-2 0 16,-2 0-2-16,-3 0-14 15,-5 0-29-15,2 0-34 16,-4-2-103-16,0-9-82 16</inkml:trace>
  <inkml:trace contextRef="#ctx0" brushRef="#br0" timeOffset="86002.25">4452 15450 545 0,'0'0'280'0,"0"0"-280"15,0 0-21-15,85 66 21 16,-29-41 2-16,16-10-2 16,15-10 31-16,2-5 5 15,-4-11-8-15,0-17-18 16,-13-10 4-16,-4-9 2 16,-12-4-11-16,-15-4 0 15,-12 0 1-15,-14-3 7 16,-15-4-1-16,0-7 3 15,-31 1 1-15,-13 9-7 16,-9 8 26-16,-14 15-20 0,-5 11 60 16,-15 11-62-1,-10 14 33-15,-12 3-45 0,-1 25-1 16,-4 12 6-16,17 6 1 16,6 7 3-16,19 3-8 15,12 4-2-15,23 6 0 16,18 0-2-16,19 0-8 15,25-5 3-15,22-6-6 16,20-9 11-16,7-4-7 16,5-10 9-16,-1-8-4 15,1-6 4-15,-1-5 2 16,-10-4-1-16,-14-4 4 16,-10 1-4-16,-16-4-2 15,-9 0 2-15,-7-1 0 0,-1-1-1 16,-9 0 0-1,2 2 3-15,-4-2-3 0,0 0 6 16,0 0-4-16,0 0 3 16,0 0-5-16,0 0 6 15,0 0-2-15,0 0-1 16,0 0-1-16,0 0-1 16,0 0 0-16,0 0 0 15,0 1-2-15,0-1 0 16,0 0 1-16,0 0-17 15,0 0-20-15,0 0-18 16,0 0-22-16,2 0-17 16,4 0-98-16,7-1-14 0,-1-15-215 15</inkml:trace>
  <inkml:trace contextRef="#ctx0" brushRef="#br0" timeOffset="86944.41">8603 14435 592 0,'0'0'193'0,"0"0"-48"0,0 0-53 15,0 0-61-15,0 0-30 16,-12 76-1-16,22-12 6 15,-2-1-5-15,3-7 4 16,-9-12-4-16,4-14-2 16,-2-15 0-16,-4-11 1 15,2-4 1-15,-2 0 0 16,4 0 1-16,-4-14-2 16,0-21 1-16,13-14 10 15,-7-10-11-15,13 5-9 16,3 13 6-16,-3 17-10 15,-5 15-1-15,-3 9-18 0,1 17 7 16,0 25 11 0,-5 8 14-16,-3 4 7 0,-4-5-6 15,0-9 0 1,0-15-1-16,0-11 2 0,0-11-2 16,0-3-2-16,0-11-1 15,12-29 3-15,13-12 13 16,0-10-8-16,6 3 5 15,-8 16 5-15,-9 16-1 16,-4 14-14-16,-10 13-6 16,0 0 3-16,7 18-3 15,-1 17 6-15,6 12 7 16,5 1-7-16,-3-2-5 16,9-11-37-16,2-10-77 0,10-24-118 15,-2-7-14-15</inkml:trace>
  <inkml:trace contextRef="#ctx0" brushRef="#br0" timeOffset="87207.42">9335 14389 786 0,'0'0'210'0,"0"0"-110"16,-85 36-79-16,38 6-21 16,3 6-2-16,3 2 1 15,24-11 0-15,11-8-3 16,6-5-10-16,10-10 2 15,15-6-17-15,17-7 4 16,1-3 11-16,0 0 14 0,-7 0 6 16,-7-1-3-1,-17 1-3-15,-10 0-4 0,-2 0 2 16,0 7 2-16,0 18 0 16,-12 9 11-16,-7 4-11 15,0-2-7-15,13-10-47 16,0-10-77-16,6-16-171 15,0-7-90-15</inkml:trace>
  <inkml:trace contextRef="#ctx0" brushRef="#br0" timeOffset="87987.17">9426 14393 708 0,'0'0'237'0,"0"0"-211"16,0 0 4-16,0 0-30 15,0 0-8-15,0 0 8 16,62 46 2-16,-19-43-2 16,-1-3-4-16,-1 0 4 15,-14-3 5-15,-4-4-4 16,-17 2 4-16,0 4-5 16,-6 1 18-16,0-1-3 15,0-1 0-15,-6 0-15 16,-17-1-9-16,2 1-6 15,-14 2 7-15,6 0 3 16,-8 3 1-16,6 8 1 16,0 2 6-16,2-1 1 0,11-4 9 15,-1 2 19-15,7 4-14 16,1 7-18-16,5 6-2 16,4 6 0-16,2-1 1 15,0-2 2-15,0-1-1 16,0-1 0-16,8-5-1 15,3-2 0-15,1-4-2 16,4-7 0-16,-1-3 1 16,4-2 1-16,3-2 1 15,3-3 8-15,6 0 3 16,4 0 10-16,-4-14-5 16,11-2-6-16,-11-6-8 0,-2-1 3 15,-9 1 6 1,3 1-9-16,-11 1-1 0,1 2 1 15,-7 1 8-15,-6 1-9 16,0 1 4-16,0-1-2 16,0-3-2-16,-6-4-1 15,-13 1-1-15,-4 0-2 16,3 5-3-16,-9 6 6 16,10 2 2-16,1 6 3 15,-1 1 0-15,-4 2 5 16,17 0-7-16,-13 2-3 15,9 20-5-15,-2 9-5 16,5 13 6-16,1 7 1 16,4 5 1-16,-2 2 4 15,2-7-4-15,2-6 3 0,0-8-3 16,0-9-1-16,12-6-2 16,7-5 2-16,6-4-1 15,10-6 1-15,8-5 1 16,11-2 2-16,8 0 2 15,4-20-2-15,15-9-5 16,4-8-66-16,-1-13-63 16,1-7-282-16</inkml:trace>
  <inkml:trace contextRef="#ctx0" brushRef="#br0" timeOffset="100026.47">2966 15433 899 0,'0'0'80'16,"0"0"-77"-16,0 0-1 15,0 0-2-15,0 0-5 16,0 0-48-16,0 0-14 16,-29 0-38-16,42 0-47 15,-7 0 8-15,0 0-110 16</inkml:trace>
  <inkml:trace contextRef="#ctx0" brushRef="#br0" timeOffset="100432.21">2700 15946 628 0,'0'0'275'16,"0"0"-209"-16,0 0-48 15,0 0-18-15,0 0-4 16,0 0-82-16,-7 0-102 16,26 0 78-16,0 0-40 0</inkml:trace>
  <inkml:trace contextRef="#ctx0" brushRef="#br0" timeOffset="103232.27">25227 7481 400 0,'0'0'124'0,"0"0"7"15,0 0 11-15,0 0-31 16,0 0-32-16,0 0-33 16,-25-27-40-16,25 26-6 15,25-2-9-15,14 2 9 16,15-2 10-16,6 1-5 15,-5 2-3-15,-7 0 1 16,-17 0-2-16,-12 0 0 16,-9 0-2-16,-10 0-9 15,0 2-1-15,-10 21-7 16,-28 17 2-16,-9 17 16 16,-15 5 6-16,2-3-5 15,10-9-2-15,9-8 1 0,16-7 0 16,6-8 0-16,13-7-1 15,0-9 1-15,6-4-9 16,0-4 2-16,0 1-4 16,6-1 0-16,17 1 11 15,-4-1 7-15,7-2 0 16,8 1-7-16,-1-1 4 16,2-1-1-16,0 3-3 15,-4 0-2-15,-4 0-29 16,-11 1-57-16,1-1-83 15,-15-3-55-15,-2 0-141 16</inkml:trace>
  <inkml:trace contextRef="#ctx0" brushRef="#br0" timeOffset="103415.32">25138 7681 604 0,'0'0'138'16,"0"0"4"-16,0 0-65 15,0 0-77-15,0 0-9 16,101-16 9-16,-14 16-1 16,4 2-21-16,6 10-72 15,-8-5-138-15,-15-7-57 16</inkml:trace>
  <inkml:trace contextRef="#ctx0" brushRef="#br0" timeOffset="104226.33">24658 7512 394 0,'0'0'196'0,"-8"-81"-120"0,8 33-56 15,0-6 59-15,0-7-63 16,0 1 23-16,0 0-14 16,0 5-17-16,-23 7 79 15,-6 7-85-15,-14 16 1 16,-7 14-1-16,-14 11-2 15,-6 22 0-15,0 23-6 16,1 16 2-16,9 2 0 16,31 1 4-16,15-5-9 15,14-5 5-15,6-7-8 16,21-10 5-16,19-13-13 16,20-14 19-16,8-10 1 15,17-13 22-15,-6-20-17 0,-7-10 7 16,-18-2-5-16,-23 0 0 15,-18 6 33-15,-7 8-12 16,-12 9-15-16,-6 12 4 16,-16 10-6-16,-16 10-11 15,-5 34-11-15,-7 25 7 16,3 22-3-16,10 12 2 16,12 2-5-16,8-5-2 15,17-9-11-15,0-12 19 16,19-11 2-16,6-10 1 15,4-11-3-15,-11-8 3 16,5-11-1-16,-4-13-5 0,-11-5 0 16,2-7 4-16,5-3-5 15,7-7 8-15,13-18 16 16,9-12-2-16,3-10 0 16,-7-6 5-16,1-11-12 15,-6-7-1-15,-14 1-6 16,-11 14 13-16,-10 14-8 15,0 19 58-15,-10 10-19 16,-9 7-37-16,-8 6-7 16,-12 10-4-16,-4 23-1 15,-1 12-3-15,7 11 1 16,8 2-2-16,11-3 8 16,11-4-29-16,7-9-15 0,13-6 4 15,16-8 11-15,14-13 4 16,11-13-81-16,2-4-137 15,4-26-83-15</inkml:trace>
  <inkml:trace contextRef="#ctx0" brushRef="#br0" timeOffset="104484.35">25185 7252 673 0,'0'0'139'0,"0"0"-76"16,0 0-16-16,0 0-2 16,0 0-45-16,-80 37-8 15,44 54 8-15,-1 19 1 16,8 5 3-16,17 1-4 16,12-10 4-16,0-7-8 15,29-9 2-15,4-15-11 16,19-13-35-16,6-17-1 15,18-27-76-15,15-18-107 16</inkml:trace>
  <inkml:trace contextRef="#ctx0" brushRef="#br0" timeOffset="104706.16">26082 7301 803 0,'0'0'98'16,"0"0"-56"-16,0 0-42 16,0 0-21-16,0 0 14 15,69 128 7-15,-34-41 5 16,-10 13-3-16,-19 6 1 16,-6-5-3-16,-37-7 0 15,-19-9-12-15,-8-15-15 16,4-12-82-16,16-21-58 15,24-24-183-15</inkml:trace>
  <inkml:trace contextRef="#ctx0" brushRef="#br0" timeOffset="105041.41">28383 7199 797 0,'0'0'71'0,"-50"119"-66"0,19-14-9 16,2 20 8-16,17 7-4 15,10 5 9-15,2 5-5 16,12-4-2-16,15-16-1 16,8-15-1-16,1-26-26 15,-3-26-40-15,-11-24-87 16,-5-31-31-16,-11-13-147 16</inkml:trace>
  <inkml:trace contextRef="#ctx0" brushRef="#br0" timeOffset="105266.42">28162 7464 679 0,'-23'-104'219'0,"23"32"-109"16,0 24-66-16,17 20-2 15,22 16-16-15,25 12-26 16,15 3-5-16,14 30 3 16,-2 17 2-16,-13 8-6 15,-10 3 6-15,-26-5-4 16,-24-5-29-16,-18-4 20 15,-12-2 4-15,-30-4-17 16,-1-5 5-16,-7-6-90 16,7-14-135-16,10-15-74 15</inkml:trace>
  <inkml:trace contextRef="#ctx0" brushRef="#br0" timeOffset="105555.41">29142 7368 330 0,'0'0'78'0,"0"0"-40"16,-81 27 19-16,75-21 10 15,6-3-43-15,0-2-11 16,0 0 45-16,0 4-13 0,12 0-1 16,5 2-4-16,-3-3-17 15,3 2-14-15,-9-2-9 16,2 2-14-16,-3 1-66 16,-1 2-34-16,-4 2-16 15,-2-1-44-15</inkml:trace>
  <inkml:trace contextRef="#ctx0" brushRef="#br0" timeOffset="106260.25">29266 7469 398 0,'0'0'212'16,"0"0"-44"-16,0 0-55 16,0 0-25-16,0 0-47 15,0 0-31-15,-7-8-10 16,7 8-9-16,13-1 9 16,5-3 4-16,3 1 5 15,-4 0-9-15,-9 2 5 0,-4 1-5 16,-4-2 11-16,0 1 19 15,0 1 16-15,0 0-14 16,0 0 15-16,0 0-5 16,0 0-19-16,0 0-4 15,0 0-19-15,-10 1-3 16,-21 31-22-16,-9 15 3 16,-13 24 12-16,1 13 6 15,19 2-9-15,10 2 0 16,17-6-24-16,6-6 11 15,23-5-9-15,16-11 5 16,21-9 6-16,12-21-33 0,17-23-69 16,-2-7-299-16</inkml:trace>
  <inkml:trace contextRef="#ctx0" brushRef="#br0" timeOffset="106531.46">29518 7683 483 0,'0'0'381'16,"0"0"-288"-16,0 0-34 15,39-79-29-15,23 63-17 16,19 7-12-16,3 9-2 16,-11 0 1-16,-9 19-4 0,-27 4 0 15,-18 4-8-15,-17 2-20 16,-2 6 14-16,-33 8 18 15,-11 2 1-15,-16 2-1 16,0-7-6-16,5-5-52 16,7-10-80-16,17-13-43 15,12-12 3-15,19 0-148 16</inkml:trace>
  <inkml:trace contextRef="#ctx0" brushRef="#br0" timeOffset="107070.03">29753 7895 476 0,'0'0'227'16,"0"0"-136"-16,0 0-71 0,0 0-20 16,0 0-9-16,0 0 9 15,79 24 34-15,-19-16 7 16,2-1-24-16,-4 0-17 16,-9-1-1-16,-13-4-53 15,-10-2-44-15,-7 0-86 16,-7-4-128-16</inkml:trace>
  <inkml:trace contextRef="#ctx0" brushRef="#br0" timeOffset="107660.36">30431 7387 656 0,'0'0'219'0,"0"0"-125"15,0 0-94-15,0 0-10 0,7 122 10 16,-7-33 8-16,0 7-3 15,0 3 0-15,2-5 1 16,4-3-2-16,8-9-2 16,1-12 0-16,1-12-4 15,-3-19 2-15,-5-14-40 16,-2-20-130-16,1-5-98 16,-3-24-100-16</inkml:trace>
  <inkml:trace contextRef="#ctx0" brushRef="#br0" timeOffset="107895.45">30655 7624 299 0,'0'0'583'0,"0"0"-507"16,0 0-30-16,0 0-21 16,105-55-25-16,-57 55-7 15,-5 15 6-15,-6 13-3 16,-14 5-5-16,-17 6-17 15,-6 7 5-15,-35 0 7 16,-14-1 3-16,-7-7-5 16,2-11-42-16,13-11-74 15,14-12-2-15,14-4-33 16,13-16-128-16</inkml:trace>
  <inkml:trace contextRef="#ctx0" brushRef="#br0" timeOffset="108051.23">30901 7604 347 0,'0'0'259'15,"0"0"-49"-15,0 0-83 16,0 0-89-16,0 0-38 16,0 0-9-16,-15 84 9 15,11-31 2-15,4 0-2 16,10-3-3-16,21-8-2 16,17-9-52-16,14-19-84 15,4-14-136-15</inkml:trace>
  <inkml:trace contextRef="#ctx0" brushRef="#br0" timeOffset="108267.29">31349 7360 499 0,'0'0'442'0,"0"0"-351"16,0 0-91-16,0 0-2 15,0 0-6-15,89 97 8 16,-39-21 11-16,-3 12-5 15,-9 6 1-15,-10 5-6 16,-21 0 3-16,-7 0-4 16,-44-6-7-16,-28-11-34 15,-19-14-21-15,-17-18-101 16,5-17-120-16</inkml:trace>
  <inkml:trace contextRef="#ctx0" brushRef="#br0" timeOffset="109048.26">28327 8188 579 0,'0'0'216'0,"0"0"-122"16,0 0-19-16,0 0-5 16,0 0-52-16,0 0-18 0,50 4-25 15,-34 56 25-15,3 14 4 16,0 7-1-16,3-4 7 15,3-12-7-15,12-11-2 16,7-17 1-16,9-18-1 16,7-15 2-16,2-4-3 15,5-32 14-15,-5-17-7 16,-9-15-6-16,-15-7-1 16,-16-10-8-16,-16-5-19 15,-6-2 18-15,-24 9-3 16,-18 13 12-16,-11 22 1 15,-5 17 15-15,-6 16-5 16,2 11-1-16,6 0-8 0,8 23-2 16,17 12-8-16,19 12 0 15,12 5 2-15,2-1 0 16,35-4 3-16,11-7 2 16,7-10-1-16,3-8 2 15,-2-9 1-15,-6-7 12 16,-5-5-6-16,-12-1-2 15,-4 0 2-15,-14 0 6 16,-5 0-1-16,-4-3-9 16,-6 3-3-16,0 0-11 15,0 0-46-15,6 0-42 16,1 0-192-16,3 0-89 0</inkml:trace>
  <inkml:trace contextRef="#ctx0" brushRef="#br0" timeOffset="109816.19">27019 7790 122 0,'0'0'681'16,"0"0"-582"-16,0 0-86 16,0 0-13-16,0 0-33 15,0 0 33-15,118 14 11 16,-50-11-10-16,4 0-1 0,-4 1-12 16,-8-1-73-1,-16 0-55-15,-22 0-1 0,-22-2-60 16</inkml:trace>
  <inkml:trace contextRef="#ctx0" brushRef="#br0" timeOffset="109940.68">26969 7965 273 0,'0'0'402'16,"0"0"-294"-16,0 0-108 16,0 0-25-16,0 0 20 15,145 0-77-15,-77 0-116 16,-2 0-174-16</inkml:trace>
  <inkml:trace contextRef="#ctx0" brushRef="#br0" timeOffset="113205.89">21686 6979 587 0,'0'76'0'0,"-17"28"9"15,-14 18 9-15,-2-1-12 16,-2-4-2-16,6-11-1 16,15-17-3-16,14-16 2 15,0-15-1-15,2-16 1 16,14-13-2-16,-8-15 0 16,3-10-2-16,-5-4 2 15,-6-24 47-15,0-21 17 16,0-19-58-16,0-7-6 15,0 2 5-15,-6 6 5 16,2 13 42-16,4 11 4 0,0 11 13 16,22 1-66-16,20 3 3 15,13 3-7-15,24 2 1 16,6 3-1-16,0 7-8 16,-7 5-50-16,-22 4-9 15,-21 0 22-15,-27 0-15 16,-8 0-73-16,-39 12 83 15,-25 6 51-15,-15 3 2 16,7-3 16-16,20-4 39 16,17-4 66-16,29 0-36 0,6 7-87 15,0 11-16 1,23 11 16-16,22 5 4 0,21 2 7 16,13-7-11-16,10-8-2 15,2-14-112-15,-4-17-85 16</inkml:trace>
  <inkml:trace contextRef="#ctx0" brushRef="#br0" timeOffset="113488.51">22692 6986 844 0,'0'0'122'15,"0"0"-26"-15,0 0-85 16,0 0-11-16,0 103-17 15,13-2 17-15,-3 13 0 0,2 2 1 16,3-3-1-16,4-11 1 16,-7-19 1-16,9-15-3 15,-9-20 1-15,0-19 0 16,-5-10-1-16,-1-12 1 16,0-6 0-16,0-1 30 15,15 0 19-15,14-7-23 16,13-6-9-16,1 2-17 15,7 4-7-15,-4 7-77 16,-3 0-22-16,-5 0-127 16,-7 0-128-16</inkml:trace>
  <inkml:trace contextRef="#ctx0" brushRef="#br0" timeOffset="113867.4">24245 6558 684 0,'0'0'108'0,"0"0"53"0,0 0-97 16,-85-46 4-16,31 101-68 15,-24 42-1-15,-19 51-1 16,6 27-2-16,22 16 6 16,32 6-4-16,31-6-1 15,20-6-6-15,57-10-38 16,32-19-4-16,31-21-16 15,42-17 8-15,27-29-43 16,24-30-59-16,5-28-61 16</inkml:trace>
  <inkml:trace contextRef="#ctx0" brushRef="#br0" timeOffset="114517.55">32180 7043 582 0,'0'0'388'16,"0"0"-333"-16,0 0-55 16,0 0-28-16,0 0 13 15,77 119 15-15,-17-2 3 16,-11 37 6-16,-18 27-8 15,-25 21 11-15,-22 8-12 16,-52-6 0-16,-31-9-5 0,-40-27-86 16,-12-42-145-16,-2-42-378 15</inkml:trace>
  <inkml:trace contextRef="#ctx0" brushRef="#br0" timeOffset="121783.49">3167 15452 397 0,'0'0'188'0,"0"0"-95"16,0 0-17-16,0 0 7 16,0 0-70-16,-108 14-8 15,71-14-4-15,-4 0 0 16,-9 0 5-16,1 0-5 15,-5 0 5-15,12-11 2 0,11-4 32 16,0-7-28-16,13-5-12 16,5-3-6-16,13-6-2 15,0-2 3-15,21 0-12 16,14 1-4-16,19 7 1 16,18 8-2-16,3 9 0 15,9 10-23-15,-11 3 31 16,-7 9 6-16,-23 14-12 15,-12 6 9-15,-20 7-6 16,-11 11 15-16,-11 12 2 16,-20 1 0-16,-6 1-57 15,0-10-119-15,2-16-94 16</inkml:trace>
  <inkml:trace contextRef="#ctx0" brushRef="#br0" timeOffset="122097.52">3367 15840 432 0,'0'0'80'16,"-107"78"-29"-16,51-44 27 15,0-6-32-15,-2-4-24 16,-4-7 0-16,9-7-13 15,-3-10 56-15,12 0 14 16,3-26-30-16,10-7-18 0,8-16-31 16,11-5-3-16,12-6 3 15,0 2-12-15,23 8 10 16,14 7-3-16,19 11-1 16,14 9-9-16,4 10 0 15,5 12-2-15,-1 1 2 16,-11 21-8-16,-18 16-40 15,-18 11-28-15,-12 5-41 16,-15-2-82-16</inkml:trace>
  <inkml:trace contextRef="#ctx0" brushRef="#br0" timeOffset="122659.29">4725 16524 769 0,'0'0'117'16,"0"0"-117"-16,0 0-6 15,0 0-2-15,153-20 8 16,-37-2 11-16,23-3 3 16,30 2-9-16,9-1 8 15,8 1-8-15,-2 0 4 16,-27 0 1-16,-31 8-4 16,-39 6-2-16,-40 5-3 0,-18 4-1 15,-22 0 1-15,-7 0 1 16,-23 0 61-16,-14 0-23 15,-11 0-40-15,5 4-1 16,5 1-7-16,9-1-13 16,17-1-23-16,6-3-28 15,6 0-74-15,0 0-104 16</inkml:trace>
  <inkml:trace contextRef="#ctx0" brushRef="#br0" timeOffset="123425.03">7402 16561 313 0,'0'0'32'0,"0"0"7"15,0 0 10-15,0 0 4 16,0 0 15-16,0 0 8 16,11 24 2-16,-11-19-14 15,-5 4 14-15,-13 4-51 16,-13 2-5-16,-4 0 3 15,-21-5 14-15,-10-5-31 0,-15-5-5 16,-16 0-3-16,0-12 0 16,-5-16 3-16,12-11 1 15,15-16 12-15,21-13 25 16,30-8-41-16,24-7-3 16,14-2 2-16,46 5 1 15,19 8 8-15,16 14-8 16,4 17-2-16,4 19 0 15,-2 16 2-15,-8 6-17 16,-8 20 16-16,-19 12 1 16,-18 10-3-16,-17 15 1 15,-19 12 4-15,-12 12 10 0,-6 3 11 16,-23 1 0 0,-4-9-9-16,-8-11-4 0,10-14-6 15,2-16-2-15,10-17 2 16,7-9-2-16,12-8-2 15,0-1 0-15,0 0-21 16,0-1-41-16,0-12-5 16,0-3-6-16,0 2-22 15,12-1-12-15,-6 2-24 16,5 2 8-16,-5 0-95 16</inkml:trace>
  <inkml:trace contextRef="#ctx0" brushRef="#br0" timeOffset="128391.22">24828 13836 702 0,'0'0'162'0,"0"0"-145"0,0 0-17 16,0 0-8-16,78 87 8 16,-5-49 0-16,17-5 17 15,14-7-5-15,5-12 18 16,13-9-6-16,11-5-3 15,5-15-3-15,3-20 7 16,3-17-16-16,-13-13 0 16,-11-10 6-16,-17-8-14 15,-25-9 3-15,-22-8 4 16,-27-7 7-16,-29-2-14 16,0 6 2-16,-43 8 7 15,-28 18 12-15,-26 15-11 16,-27 19-2-16,-27 20-3 15,-28 18-6-15,-12 5 2 0,-9 37-2 16,1 24-2-16,15 21 1 16,23 14-3-16,31 10 4 15,35 3 0-15,35 0-1 16,35-6-2-16,25-7 2 16,35-10-12-16,31-10 2 15,21-10 11-15,17-15 3 16,9-13-1-16,3-12-2 15,-6-11 2-15,-13-8-2 16,-25-4-49-16,-6-3-12 0,-18 0-25 16,-21 0-46-1,-15 0-52-15,-12 1 3 0,-6 6-63 16</inkml:trace>
  <inkml:trace contextRef="#ctx0" brushRef="#br0" timeOffset="128923.59">27349 13785 811 0,'0'0'106'16,"0"0"-106"-16,0 0-2 15,0 0 2-15,0 0 0 16,131-2 17-16,-30 2 15 16,21-1-13-16,25-2-9 0,28-4 9 15,26-2-4-15,16-1 3 16,8 0-12-16,-1 2 1 16,-12 2-6-16,-5 3 6 15,-15 2-5-15,-16 1-2 16,-19 0 0-16,-29 0 0 15,-16 0-1-15,-23 7 2 16,-23 0-4-16,-18-1 3 16,-15-2-1-16,-15 0 1 15,-7-2-3-15,-9-2-28 16,-2 0-7-16,-2 0-2 16,-23 0-67-16,-12-9-192 15,-11-5-122-15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5-03-29T00:21:04.0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5625 6291 429 0,'0'0'150'16,"0"0"-10"-16,0 0-24 15,0 0-55-15,0 0-37 16,0 0-14-16,0 0 1 16,0-1-2-16,0 1 0 15,0 0 2-15,0 0-3 16,0 0-8-16,0 0-4 16,6 0-3-16,6 0-3 15,11 0 10-15,8 0 2 16,18 0-2-16,5 0 4 0,12 0-4 15,-4 0 0 1,-2 0-1-16,0 3-10 0,-6 1-4 16,-4 2 8-16,3-5 5 15,-3 1-1-15,-2-1 3 16,-11-1 0-16,-2 1 3 16,-8-1-2-16,2 3 1 15,0 2-2-15,-3-3 2 16,-1 1 4-16,-2 0-4 15,12 0 1-15,-2 1-1 16,9-1 2-16,1 3-4 16,11-2 1-16,-1-1-1 15,7 1 1-15,-4-1 0 16,-2-2 0-16,-4-1-1 16,-3 0 3-16,-3 0-3 0,-3 0 0 15,-4 0 0-15,4 0 1 16,-3 0-1-16,3 0 0 15,-10 0 1-15,0 0-1 16,-6 0 0-16,4 0 0 16,-4 0 0-16,-1 0 4 15,-5 2-3-15,0-2 0 16,-7 1-1-16,-2-1 0 16,3 1 0-16,5 1 0 15,7-1 3-15,0 1-3 16,4-2-1-16,6 0 1 15,-2 0 1-15,8 0 1 0,1 0-1 16,-5-2 2-16,10-3-2 16,-3-1 0-16,6-1-1 15,3 1 2-15,7-1-1 16,-6 0-1-16,2 0 0 16,-3-2 0-16,-3 4 0 15,6-2 0-15,-2 1 0 16,-1 2 0-16,-5-2 0 15,-5 2 0-15,1 0 0 16,-13 1 2-16,-2-1-2 16,-11 3 0-16,1-1 0 15,-7 2 0-15,-5 0 2 16,-3 0-2-16,-4 0-3 0,0 0-1 16,2 0 0-16,4 0-7 15,4 0-40-15,3 6-49 16,-7-1-107-16,-6-5-194 15</inkml:trace>
  <inkml:trace contextRef="#ctx0" brushRef="#br0" timeOffset="14564.25">29917 6493 273 0,'0'0'398'16,"0"0"-294"-16,0 0-44 15,0 0-6-15,0 0-28 16,0 0-22-16,0 0-4 16,0 0-1-16,0 0-8 15,0 0-2-15,0 0-15 16,4 0 6-16,-4 0 7 15,0 0 10-15,0 0 3 16,0 0-6-16,0 0-3 16,0 0-45-16,0 9-63 15,-12 5 40-15,-5-1-54 0,0-5-59 16</inkml:trace>
  <inkml:trace contextRef="#ctx0" brushRef="#br0" timeOffset="18192.36">10472 7233 119 0,'0'0'163'15,"0"0"-38"-15,-99 10-45 16,80-10 2-16,7 0 26 16,7 0 9-16,5 0-30 15,0 0-37-15,0 0-24 16,0 0-26-16,0 0 0 15,17 0-19-15,14 0 19 0,23 0 7 16,8 0-1-16,6-5 2 16,2 0-1-16,-14-2-7 15,-13 0-2-15,-7 3-9 16,-18-1-30-16,-5 3-18 16,-13 0-54-16,-7 2 73 15,-30 0-87-15,-12 0 21 16,-18 0 33-16,-9 0 66 15,2 3 7-15,7 3 7 16,14-3 53-16,15-2 47 16,14 0 7-16,11-1-8 15,7 2-7-15,6 1-62 16,0 3-37-16,0 11-10 0,0 14-6 16,0 13 16-16,2 11 6 15,2 0 12-15,-2-1 0 16,-2-8-14-16,0-7 0 15,0-12-3-15,0-7 2 16,0-10-2-16,0-5 1 16,0-5 0-16,0 0 7 15,0 0 0-15,0 0 7 16,0 0 1-16,0 0-12 16,4 0-5-16,3 0-12 15,5 0-9-15,13 5 21 16,10 2 5-16,8 1-3 15,5 0 2-15,-5 0 1 16,-1-1-3-16,-11-1-2 0,4-3 0 16,-8-2-17-16,-9-1-27 15,-1 0-62-15,-11-4-81 16,-6-17-62-16</inkml:trace>
  <inkml:trace contextRef="#ctx0" brushRef="#br0" timeOffset="18358.62">10356 7437 674 0,'0'0'163'0,"0"0"-131"0,0 0-32 16,0 0 0-16,91 0 1 16,-31 0-1-16,12 0-77 15,-10 0-121-15,-8-11-103 16</inkml:trace>
  <inkml:trace contextRef="#ctx0" brushRef="#br0" timeOffset="18896.62">10836 7229 632 0,'0'0'101'0,"-44"72"-14"15,26-19-24-15,5 8-35 16,1 1-11-16,12-4-15 15,0-9-2-15,0-11-2 0,2-12 2 16,10-11-32-16,-1-9-31 16,7-6-16-16,1-27 28 15,10-24 36-15,-4-20-104 16,-7-9 46-16,-12 1-14 16,-6 6 87-16,0 16 17 15,-6 19 77-15,0 17 22 16,0 12 57-16,0 9-63 15,6 0-61-15,0 0-49 16,0 12 0-16,12 8-4 16,7 5 4-16,5-1 3 15,5-6-3-15,2-4 2 0,7-5 0 16,-3-9 0-16,2 0-1 16,0-13 2-16,-8-14-2 15,8-8-2-15,-14 0-2 16,-11 3 3-16,1 6 1 15,-13 12 3-15,0 8 4 16,0 6 36-16,0 0-9 16,0 0-32-16,0 19-3 15,0 17-19-15,0 15 19 16,6 7 2-16,6-1-2 16,-1-5 0-16,-3-6 2 15,2-6-2-15,-1-10 0 16,1-7-2-16,-4-7-19 0,0-3-17 15,1-5-33 1,-7-6-95-16,6-2-89 0</inkml:trace>
  <inkml:trace contextRef="#ctx0" brushRef="#br0" timeOffset="19461.96">11658 7282 375 0,'0'0'253'16,"0"0"-89"-16,0 0-15 16,0 0-61-16,0 0-31 15,0 0-29-15,0 0 0 16,0 0-7-16,0 0-3 15,0 0-6-15,0 0 1 0,0 0-9 16,0 0 0-16,0 0 9 16,0 0-3-16,0 0 8 15,0 0-6-15,0 0-8 16,0 0-3-16,0 0-1 16,0 0 0-16,0 0 2 15,0 0-2-15,0 0 8 16,0 0 7-16,0 0-5 15,0 0 4-15,0 0-7 16,0 0 2-16,0 0-9 16,0 0 0-16,0 0-1 15,0 0-10-15,0 0-46 0,0 0-74 16,0 9-61-16,2-2-179 16,9-6-194-16</inkml:trace>
  <inkml:trace contextRef="#ctx0" brushRef="#br0" timeOffset="19685.59">12278 7000 794 0,'0'0'223'0,"0"0"-142"15,0 0-35-15,-103 109-46 16,25-21 0-16,-15 11 3 15,-5 2-2-15,9-5 2 16,15-10-2-16,10-11-1 0,19-14-43 16,16-14-38-16,10-18-44 15,13-27-116-15,6-14-47 16</inkml:trace>
  <inkml:trace contextRef="#ctx0" brushRef="#br0" timeOffset="19896.83">11580 7014 659 0,'0'0'274'16,"0"0"-147"-16,0 0-127 15,0 0-5-15,25 115 5 16,30-41 16-16,28 4 2 0,14-4-10 16,7-2 4-16,5-1-12 15,-6-3-20-15,-12-6-75 16,-22-10-99-16,-16-17-138 15</inkml:trace>
  <inkml:trace contextRef="#ctx0" brushRef="#br0" timeOffset="26322.3">11648 6870 339 0,'0'0'182'0,"0"0"-80"16,0 0 2-16,0 0 9 16,0 0-33-16,0 0-14 15,0 0 2-15,0-32-10 16,-2 32-14-16,2 0-13 16,-4 0-4-16,4 0-9 15,0 0-13-15,-2 0-5 16,-4 2-3-16,-17 18-7 15,-14 25 2-15,-30 30 6 16,-24 27 2-16,-12 21-1 16,-25 13 2-16,-11 0-3 15,1-8 3-15,4-15-1 0,14-25 2 16,29-27 7-16,23-22-5 16,32-19-2-16,22-15 13 15,10-5-7-15,4 0 3 16,0 0-10-16,0 0-1 15,0 0-11-15,0 0-30 16,4 0-29-16,-2 0-18 16,4-9 13-16,0-14-12 15,1-10-117-15,-3-10-102 16</inkml:trace>
  <inkml:trace contextRef="#ctx0" brushRef="#br0" timeOffset="27717.97">11404 7934 396 0,'0'0'54'16,"0"0"-25"-16,-116 55-12 15,63-25 22-15,3-1 8 16,-8 1-26-16,-4-4 48 16,-6-7 5-16,-11-5-25 15,-10-7-13-15,-14-7 4 16,-13-1-12-16,-6-22 18 16,-4-6-46-16,15-5 15 15,3-7-6-15,23-10 15 16,7-11 28-16,16-8-50 0,8-12 32 15,23-13-16 1,21-8-2-16,10-11-11 0,35-3-5 16,25-2 0-16,20 6 0 15,24 10 0-15,22 11 1 16,39 18 0-16,21 15 0 16,21 19-1-16,6 25-6 15,-19 15 3-15,-20 33-5 16,-34 22 7-16,-30 15 1 15,-31 10-1-15,-26 9-7 16,-28 7 2-16,-25 8 6 16,-25 3 0-16,-28-1 7 0,-14-4-4 15,-1-9-3 1,-8-11 5-16,1-9 4 0,9-12 5 16,4-12 14-16,2-8-17 15,13-14 14-15,5-7-18 16,15-9 13-16,9-5 31 15,1-2-35-15,5-3-12 16,6-1 3-16,6 0 0 16,0 0-5-16,0 0 2 15,0 0-2-15,0 0-2 16,0 0 0-16,0 0-2 16,0 0 2-16,0 0-1 15,0 0-5-15,0 0 3 16,0 0 2-16,0 0-6 15,0 0 6-15,0 0-3 0,0 0 2 16,0 0 0 0,0 0 2-16,0 0 0 0,0 0 0 15,0 0 0-15,0 0-3 16,0 0-3-16,0 0 0 16,0 0 3-16,0 0 0 15,0 0 3-15,0 0 0 16,0 0 0-16,0 0 0 15,0 0-1-15,0 0-6 16,0 0-14-16,0 0-9 16,0 0-4-16,0 0 4 15,0 0 0-15,0 0-3 16,0 2-8-16,0-1-14 0,0 5-79 16,-7-3-109-16,-11-3-46 15</inkml:trace>
  <inkml:trace contextRef="#ctx0" brushRef="#br0" timeOffset="30144.87">26740 12265 0 0,'0'0'139'15,"0"0"5"-15,0 0-42 0,4-95 20 16,2 74-4-16,0 7 34 16,-6 7-29-16,6 5-36 15,-6 2-17-15,0 0-11 16,0 0-43-16,5 27-16 15,-3 30-9-15,-2 30 9 16,0 22 16-16,0 8 3 16,0-3-7-16,-2-6-6 15,2-13-6-15,0-16 1 16,6-16-1-16,6-19 0 16,1-11-8-16,-1-14-13 15,-6-11-58-15,-4-8-23 16,9-23 18-16,-9-21-7 15,-2-16-216-15,0-9-98 16</inkml:trace>
  <inkml:trace contextRef="#ctx0" brushRef="#br0" timeOffset="30395.87">27083 12226 419 0,'0'0'146'0,"0"0"28"16,0 0-22-16,0 0-50 15,0 0-24-15,0 0-56 16,27 34-18-16,-42 51 20 16,-1 20 20-16,1 8-35 0,3 0-5 15,6-9 0-15,1-8-3 16,3-16-1-16,2-19 0 16,0-15 0-16,0-10-5 15,0-16-33-15,0-5-13 16,0-11-21-16,-4-4-26 15,-12-9 27-15,-5-21-197 16,-14-16-41-16</inkml:trace>
  <inkml:trace contextRef="#ctx0" brushRef="#br0" timeOffset="31363.52">26512 12718 460 0,'0'0'153'16,"0"0"-17"-16,0 0-14 15,0 0-36-15,0 0-53 0,0 0-33 16,-60 29 1-16,73 21 6 16,16 2 11-16,4-3-6 15,8-3 11-15,3-4-12 16,-3-6 18-16,6-5-20 16,-1-5 6-16,6-6 4 15,-3-8-6-15,5-9-8 16,-7-3 4-16,-1-2 5 15,1-16 10-15,9-8-6 16,2-7-3-16,-2-1 11 16,-2-1-16-16,-11 1-5 15,-12 6 4-15,-6 5-1 0,-9 9-3 16,-9 4 2-16,-5 4 14 16,2-1 4-16,-2 2-5 15,-2 1-3-15,4 0-2 16,-4 2-11-16,0 1-4 15,0-1 0-15,0 1 0 16,0 1-2-16,0 0 5 16,0 0-6-16,0 0 6 15,0 0-4-15,0 0 1 16,0 0 0-16,0 0 2 16,0 0 0-16,0 0-2 15,0 0 1-15,0 0 2 16,0 0-2-16,0 0 3 15,0 0-4-15,0 0 2 16,0 0-2-16,0 0-1 0,0 0 0 16,0 0 1-16,0 0 0 15,0 0 1-15,0 0-3 16,0 0 3-16,0 0-3 16,0 0 3-16,0 0-1 15,0 0 0-15,0 0-2 16,0 0 2-16,0 0-2 15,0 0 1-15,0 0 0 16,0 0 0-16,0 0 2 16,0 0-1-16,0 0 0 0,0 0 1 15,0 0 2 1,0 0-3-16,0 0 4 0,0 0-1 16,0 0 6-16,0 0-4 15,0 0-2-15,0 0-2 16,0 0-1-16,0 0 1 15,0 0-1-15,0 0 0 16,0 0 2-16,0 0-4 16,0 0 2-16,0 0 0 15,0 0 0-15,0 0-1 16,0 0 1-16,0 0 0 16,0 0-2-16,0 0 1 15,0 0 0-15,0 0-4 16,0 0 5-16,0 0-6 0,0 0 2 15,0 0-3-15,0 0 2 16,0 0-11-16,0 0-1 16,0 0-2-16,0 0-11 15,0 0-3-15,0 0-7 16,0-1-16-16,-10-2-89 16,-3-4 20-16,-1-6-232 15</inkml:trace>
  <inkml:trace contextRef="#ctx0" brushRef="#br0" timeOffset="57582.04">26762 14989 282 0,'0'0'120'0,"0"0"0"0,0 0 4 16,0 0-9-16,-103 29-36 16,74-29 5-16,-8 0-30 15,-6 0-8-15,-13-18-25 16,-17-8-8-16,-11-8-13 16,-18-10-5-16,-13-8-3 15,-5-9 0-15,4-8 2 16,17-4-6-16,20-9 12 15,25-14 5-15,36-16-5 16,18-17-7-16,43-14-14 16,30-1 16-16,28 10-11 0,23 17-7 15,21 27 21 1,20 25 2-16,9 24 0 0,10 22 1 16,-3 19 4-16,-7 22 1 15,-17 31-2-15,-27 21 7 16,-20 16-8-16,-25 16 4 15,-19 5 0-15,-21 5-5 16,-18 2 5-16,-23-3-1 16,-4-9 1-16,-24-9 6 15,-22-11 6-15,-4-11-5 16,-12-10-8-16,-8-6 5 16,-2-11-4-16,8-10-6 15,6-8 2-15,2-7 3 16,13-5-6-16,1-4 2 0,7-4-4 15,10-6-1-15,7 0-7 16,-1-1-9-16,7 1-8 16,-5 2-13-16,3 2-19 15,1 1-43-15,3 1-30 16,2-3 21-16,2-7-3 16,-5 0-77-16</inkml:trace>
  <inkml:trace contextRef="#ctx0" brushRef="#br0" timeOffset="58755.36">26016 15403 651 0,'0'0'238'16,"0"0"-179"-16,0 0-47 15,0 0-9-15,0 114-3 16,0-41 8-16,0 4-6 16,0-3 6-16,0-6-5 15,0-8 5-15,0-11-6 16,11-15-2-16,-5-14-1 15,-4-11-1-15,2-9-25 16,-4-4-1-16,0-34-1 16,0-20-6-16,0-17-79 15,0-7 77-15,0 2 16 0,0 9 21 16,-4 18 2 0,-2 17 36-16,4 20 57 0,-3 11-18 15,5 4-31-15,0 1 5 16,0 0-17-16,0 4-18 15,5 17-15-15,13 11 3 16,9 5 10-16,8 3 5 16,0-2-13-16,3-1-4 15,3-3 5-15,-4-5-6 16,-6-6 1-16,0-7-2 16,-12-6 2-16,-7-5-2 15,-6-3 0-15,-6-1 3 0,0-1-1 16,0 0 15-16,0 0 35 15,0 0 5-15,0-11-6 16,-2-18-7-16,-10-14-44 16,-7-14-3-16,7 5-18 15,1 7-29-15,5 10 31 16,0 12-35-16,6 3-40 16,0 3-19-16,23 5-20 15,-3 0-131-15,3 7-43 16</inkml:trace>
  <inkml:trace contextRef="#ctx0" brushRef="#br0" timeOffset="59411.89">26558 15483 453 0,'0'0'195'16,"0"0"-45"-16,0 0-43 15,0 0-28-15,0 0-38 16,4 75-32-16,-2-23 40 15,2 15 18-15,2-1-41 16,-6-4-11-16,0 0-1 16,0-7-10-16,0-11-4 15,0-9 0-15,0-12-3 16,0-9-3-16,0-8-25 16,0-6-33-16,0 0 14 15,0-26 8-15,0-16-12 0,0-19-176 16,0-8 57-1,0 0 46-15,-6 4-4 0,6 10-31 16,-6 14 162-16,-4 13 50 16,3 13 119-16,1 10 16 15,0 3 48-15,6 2-87 16,0 0-80-16,0 0-27 16,0 0-16-16,0 9-20 15,19 12-3-15,7 8 36 16,8 3 0-16,-3 3-31 15,8-1-3-15,-2 0 1 16,0-3-2-16,5-4-1 16,-9-5 1-16,-4-6-2 15,-5-5 2-15,-7-5-2 0,-5-5 1 16,-5-1 0 0,-5 0 0-16,-2 0 16 0,4 0 17 15,-4 0-4-15,0 0 5 16,2 0-2-16,-2 0-5 15,0-8-9-15,6-15-7 16,4-7-10-16,3-8-1 16,-3 1 0-16,-4 10-1 15,-4 3-2-15,-2 5-10 16,0 3 9-16,0 4-15 16,0 1-1-16,0 2-8 15,0 4 2-15,0 3-17 0,0 1-3 16,0 1-13-1,0 0-4-15,0 0-6 0,0 0-59 16,0 0-107-16,0 0-8 16,4 0-91-16</inkml:trace>
  <inkml:trace contextRef="#ctx0" brushRef="#br0" timeOffset="59780.52">27509 16042 906 0,'0'0'123'15,"0"0"-85"-15,-85 68 16 16,31-23-1-16,-8 3-34 16,2 0-14-16,0 1 4 15,9-2-4-15,3-3-5 16,13-9-2-16,10-11-11 16,15-10-44-16,4-8-13 15,6-6-22-15,10-6-81 16,25-21-9-16,10-11 91 0,13-7-54 15,-2-2-87-15</inkml:trace>
  <inkml:trace contextRef="#ctx0" brushRef="#br0" timeOffset="60269.27">27467 16187 159 0,'0'0'282'0,"0"0"-91"16,0 0 7-16,0 0-42 16,0 0-43-16,0 0-45 15,0 44-24-15,-31-2-19 16,-16 12-22-16,-3 0 8 15,-4-2-6-15,5-3-5 16,7-8 0-16,16-13-1 16,7-9 1-16,13-12-1 15,2-3-19-15,4-4 2 0,0 0-9 16,0 0 3-16,0 0 11 16,0 0 5-16,0 0 7 15,0 0 2-15,0 0 0 16,0 0-1-16,0 0 3 15,0 0-3-15,0 0 1 16,0 0-1-16,0 0-2 16,0 0 2-16,0 0-3 15,0 0 2-15,0 0 2 16,0 0-2-16,0 0 1 16,0 0 0-16,0 0 1 15,0 0-1-15,0 0 0 0,0 0 2 16,0 0-3-16,0 0 2 15,0 0-2-15,0 0 2 16,0 0-1-16,0 0 0 16,0 0 1-16,0 0-1 15,0 0 0-15,0 0-1 16,0 0-1-16,0 0 2 16,0 0-5-16,0 0-8 15,0 0-34-15,0 0-9 16,0 0 0-16,0 0-16 15,0 0-42-15,0 0-91 16,0-11-148-16</inkml:trace>
  <inkml:trace contextRef="#ctx0" brushRef="#br0" timeOffset="68734.42">17417 13484 602 0,'0'0'271'0,"0"0"-173"16,0 0-9-16,0 0-49 15,0 0-40-15,-56 116-6 16,48-53 5-16,-2-4-1 16,10-8-2-16,0-6 0 15,0-9-9-15,6-8-15 16,0-10-34-16,-2-11 9 0,3-7-34 16,-5-11-46-16,4-20 41 15,0-13 40-15,-2-4 5 16,4 3 33-16,-1 10 14 15,-1 11 22-15,4 12 17 16,-4 11-7-16,7 1 5 16,3 0 0-16,3 1-4 15,6 9-14-15,-1-1-14 16,1-5-5-16,0-4-56 16,-6 0-80-16,-3-14-59 15</inkml:trace>
  <inkml:trace contextRef="#ctx0" brushRef="#br0" timeOffset="68879.36">17653 13451 107 0,'0'0'440'0,"0"0"-235"16,0 0-55-16,0 0-82 15,0 0-49-15,0 103-18 16,0-28 46-16,-2 8-23 16,-2-6-24-16,2-7 0 15,2-4-16-15,0-13-50 16,12-20-23-16,2-23-148 15,-1-11-78-15</inkml:trace>
  <inkml:trace contextRef="#ctx0" brushRef="#br0" timeOffset="69319.5">17870 13517 763 0,'0'0'130'0,"0"0"-86"16,0 0 1-16,0 0-32 15,0 0-2-15,0 0-11 16,47 63 0-16,-47-46-8 16,0-2-16-16,-22 1-14 15,-3-4-30-15,-6-6-27 16,2-6 21-16,10 0 48 16,9 0 26-16,10 0 9 15,0-4 13-15,10-1-16 0,15 3 38 16,6 2-3-16,-8 0-27 15,-5 0 7-15,-1 5 1 16,-11 7-15-16,-6 3 2 16,0 8 21-16,-16-1 3 15,-3 2-25-15,0-7-7 16,3-7-1-16,10-7-18 16,4-1-6-16,2-2 7 15,0 0-13-15,0 0 1 16,6 0 29-16,6 0 0 15,3 5 0-15,1 5 4 16,7 4 8-16,-2 0 1 16,1-1-8-16,3-3-5 15,-2-6-11-15,-4-4-87 16,-5-3-109-16,-2-20-85 0</inkml:trace>
  <inkml:trace contextRef="#ctx0" brushRef="#br0" timeOffset="70199.56">18108 13519 559 0,'0'0'230'16,"0"0"-88"-16,0 0-64 16,0 0-52-16,0 0-19 15,6 106 4-15,0-52 14 16,4-5-20-16,-8-7-5 16,9-8-1-16,-9-10-3 15,2-11-15-15,-4-9-1 16,0-4 18-16,0-3 2 0,2-20 1 15,-2-9-1-15,4-6 1 16,2 3-2-16,7 7 0 16,5 5-1-16,5 0-3 15,2 4-12-15,0-1-32 16,6 0-50-16,-2 2-30 16,-11-3-19-16,5-2 33 15,-15 5 52-15,3 6 63 16,-11 8 22-16,0 4 128 15,0 0 37-15,0 0-92 16,-5 13-61-16,-1 3-25 16,0 2 6-16,6-6-5 15,0-1-9-15,0-5-1 0,12-3-3 16,5-3-6 0,-3 0 6-16,3-11 3 0,-5-6 11 15,-5 3-11-15,-7 6 0 16,0 8-12-16,-7 0-50 15,-17 11-5-15,-5 14 29 16,-9 8 19-16,14 0 19 16,-1-3 1-16,6-9 11 15,9-7 23-15,10-6-4 16,0-7-31-16,12-1 0 16,19 0 23-16,4-4 27 15,13-13-31-15,-5-2-9 0,-5 2-6 16,-9 6-4-16,-9 5 0 15,-9 6-15-15,-11 0-26 16,0 21 6-16,0 11 35 16,-19 4 5-16,0 2-5 15,1-8 5-15,7-7-3 16,3-12 3-16,8-7 0 16,0-4-5-16,0 0-1 15,0 0-14-15,15-6 15 16,7-12 9-16,3-6 12 15,4-6-16-15,-4-2 0 16,2 2-5-16,-5 5 0 16,-5 8-10-16,-9 7 3 0,-4 7 7 15,-4 3 2 1,0 0 4-16,0 0 13 0,0 0 9 16,0 5-20-16,0 11-7 15,2 11 12-15,3 7 15 16,1 3-17-16,-4 3 4 15,-2-4-13-15,0-1-4 16,0-3-5-16,0-9-43 16,0-4-28-16,-13-9-39 15,-5-7-74-15,-11-3-103 16</inkml:trace>
  <inkml:trace contextRef="#ctx0" brushRef="#br0" timeOffset="70365.61">18471 13920 454 0,'0'0'228'0,"0"0"-64"0,0 0-88 15,0 0-47-15,0 0-20 16,-37 91 0-16,50-68 1 16,5-3-2-16,7-2-2 15,10-5-4-15,0-6-2 16,5-6-3-16,5-1-2 16,-2-10-5-16,5-16-60 15,-15-7-135-15,-4 2-151 16</inkml:trace>
  <inkml:trace contextRef="#ctx0" brushRef="#br0" timeOffset="70722.5">17678 14686 733 0,'0'0'195'0,"0"0"-106"0,0 0-27 16,0 0-62-16,0 0-4 16,-15 124 4-16,17-68-1 15,11-6 0-15,-1-11-10 16,5-6-42-16,-5-14-10 16,0-18-86-16,-1-5-123 15,1-35 24-15</inkml:trace>
  <inkml:trace contextRef="#ctx0" brushRef="#br0" timeOffset="70983.95">17957 14586 397 0,'0'0'128'0,"0"0"-42"15,0 0 33 1,41 79-5-16,-41-30-64 0,0 6-25 16,-12-2 6-16,-11-6-14 15,-8-8-5-15,4-10-9 16,-8-9-2-16,6-12-1 15,2-8 1-15,4 0-2 16,5-11 1-16,5-7 0 16,7 0 20-16,6 1-18 15,0 2-2-15,8 1-4 16,17 4 1-16,4 0-6 16,8 3-30-16,5-2-57 15,-5-5-66-15,-2-1-23 16,-16 0-100-16</inkml:trace>
  <inkml:trace contextRef="#ctx0" brushRef="#br0" timeOffset="71216.85">17969 14775 541 0,'0'0'110'15,"0"0"-68"-15,0 0-23 16,0 0 26-16,95-30-21 16,-51 12-14-16,-13 1 2 15,-2 4-11-15,-11 6 3 16,-8 3-3-16,-10 4 1 15,3 0 0-15,-3 3 16 16,0 16 4-16,0 7 19 0,4 5-24 16,-4 1-16-1,2 0 4-15,2-2-5 0,2-4-5 16,-6-10-48-16,6-8-109 16,-6-8-53-16,2-11-108 15</inkml:trace>
  <inkml:trace contextRef="#ctx0" brushRef="#br0" timeOffset="71390.85">18302 14614 309 0,'0'0'211'16,"0"0"-37"-16,0 0-15 15,0 0-66-15,0 0-48 16,0 0-30-16,23 38 9 16,-17 4 18-16,0 5-32 15,-6 2-4-15,0-2-6 0,0-2-14 16,-6-5-52-16,-11-5-37 15,-8-7-81-15,-12-5-94 16</inkml:trace>
  <inkml:trace contextRef="#ctx0" brushRef="#br0" timeOffset="71592.85">18070 15071 475 0,'0'0'283'0,"0"0"-138"16,0 0-80-16,0 0-65 15,0 0-5-15,0 0 5 16,98-23 11-16,-57 18 1 15,-2 5-11-15,-10 0-2 16,-6 14 2-16,-11 13-1 16,-10 8 4-16,-2 6 10 0,0-1-14 15,-12-8-7-15,-1-8-27 16,7-8-57-16,4-16-49 16,-4 0-81-16,6-24-80 15</inkml:trace>
  <inkml:trace contextRef="#ctx0" brushRef="#br0" timeOffset="71906.85">18374 14776 512 0,'0'0'192'15,"0"0"-44"-15,0 0-62 16,0 0-32-16,85-69-27 16,-54 62-19-16,6 3-8 0,-2-1-2 15,-6 4-14 1,-10 1-26-16,-7 0-36 0,-12 0-51 15,0 0 10-15,-18 10 93 16,-13 10 14-16,-4 4 12 16,-1 5 68-16,10 1 29 15,3 0-51-15,10-1 8 16,13 0-15-16,0-2-18 16,0-1-7-16,19-3-3 15,0-8-6-15,5-6-1 16,1-6-4-16,2-3-6 15,-2-5 4-15,0-17-5 16,-7-8-77-16,1 1-100 16,-13-3-161-16</inkml:trace>
  <inkml:trace contextRef="#ctx0" brushRef="#br0" timeOffset="72050.85">18502 14889 646 0,'0'0'80'16,"0"0"-80"-16,0 0-115 16,0 0 99-16,85-27-136 15,-54 12-268-15</inkml:trace>
  <inkml:trace contextRef="#ctx0" brushRef="#br0" timeOffset="72442.44">18755 14765 377 0,'0'0'149'16,"0"0"-94"-16,0 0-41 16,0 0-14-16,97-78-50 15,-79 53-27-15,-3 1 0 16,-5 1-15-16,-4 5 91 16,-6 5 1-16,0 6 91 15,0 3 28-15,0 3 62 16,0 0-11-16,0 1-77 15,0 0-38-15,0 0-11 16,0 0-13-16,0 0-11 16,0 11-19-16,0 15 1 15,7 16 21-15,5 12 4 16,-6 7-21-16,4 7 11 0,-3 0-6 16,1 1-8-16,4-2-2 15,-1-2 0-15,1-8-1 16,-6-15-6-16,0-15 0 15,1-10-41-15,-7-10-6 16,0-3-3-16,0-4 3 16,0 0-11-16,0 0-42 15,-13 0-138-15,-9-10-41 16</inkml:trace>
  <inkml:trace contextRef="#ctx0" brushRef="#br0" timeOffset="74512.53">17227 12802 583 0,'0'0'97'0,"0"0"-65"15,0 0-32-15,0 0-81 16,0 0-58-16,0 0-60 15</inkml:trace>
  <inkml:trace contextRef="#ctx0" brushRef="#br0" timeOffset="74678.78">17262 12924 460 0,'0'0'126'15,"0"0"-119"-15,0 0-7 16,0 0-167-16,0 0-153 16</inkml:trace>
  <inkml:trace contextRef="#ctx0" brushRef="#br0" timeOffset="78448.7">17355 12857 157 0,'0'0'63'15,"0"0"-63"-15,0 0-110 16</inkml:trace>
  <inkml:trace contextRef="#ctx0" brushRef="#br0" timeOffset="87426.5">27151 15004 203 0,'0'0'120'16,"0"0"-49"-16,0 0-12 16,0 0-13-16,0 0 8 15,0 0 9-15,0 0 11 16,-66 3-22-16,64-2-1 16,-2 3-23-16,-3-1-21 15,1 2 17-15,-2 1-8 16,-2 0-11-16,-3 0-4 15,1 3-1-15,-1 0 1 16,-3 2-1-16,-5 0 0 0,-4 2 3 16,-8-2-2-16,-4-2 0 15,-10 0 3-15,3-4 12 16,-3-1-8-16,1-3 2 16,1-1 12-16,1 0-21 15,1 0 0-15,-5 0 2 16,-1 0 6-16,-5-7-1 15,-2-4 3-15,-10-6 9 16,10-5-10-16,-8-7 13 16,2-4 5-16,2-6-8 15,-2-1-14-15,2-4 1 16,11-3 11-16,1-2-9 16,13-3-6-16,8-9-1 15,4-4-1-15,13-8-1 16,10-9-5-16,0-7 3 0,17-3 1 15,12 0-4-15,2 1 2 16,6 0 2-16,4 10 0 16,-4 9 0-16,5 12 0 15,-5 15 0-15,-6 9 1 16,4 2-1-16,2 0 2 16,0 3 0-16,7-2 0 15,10 3 0-15,-1 5 0 16,7 1 2-16,8 0-2 15,9 3 7-15,1 2-3 16,-1 0-2-16,8 2 0 16,6 3-2-16,-2 2 8 0,-11 4-8 15,-6 5-1-15,-3 3-1 16,-1 0 1-16,2 3 8 16,-2 12-6-16,-4 7-1 15,-2 8 1-15,-8 0-1 16,-10 7-1-16,-1 3 2 15,-6 1 1-15,2 4-1 16,-5-1 1-16,1 1-2 16,0-1 4-16,-8 1-5 15,2 1 1-15,-5 3 2 16,-1 1-3-16,-4 2 1 16,-7 1 1-16,-10-1-1 15,-2 2 1-15,0 2 3 0,-6 0-4 16,-8 0-2-1,-9 0 1-15,-6 0 0 0,-8 2 0 16,-1-3 0-16,-9 3 0 16,-3-3 1-16,-3-3-2 15,-1 0 3-15,2-6-4 16,-6-6 5-16,2-4-6 16,-3-2 4-16,5-5-2 15,2 1-9-15,5-3-9 16,5-4 13-16,1-3-7 15,4-3 3-15,-1-2-2 16,-5-6 12-16,-4 0-12 0,-13-5 2 16,-7-4 5-16,-7 0 5 15,-7-7-2-15,-7-11 2 16,-10-5 1-16,1-3 3 16,-6-1-4-16,6-5 3 15,2 1 0-15,8-1 0 16,8-4 8-16,13-3 22 15,12-11-27-15,17-7 2 16,6-12 6-16,19-10-6 16,8-2-8-16,4-2 0 15,10 2-2-15,9 5 0 16,3 0 2-16,-1-2-2 16,8-2 0-16,0-3 0 15,2 7-4-15,0 8 0 16,10 8 4-16,3 11-1 0,11 2 2 15,10 4-3-15,5 6 4 16,15 2-1-16,10 4 1 16,4 4 0-16,8 6 1 15,7 3 4-15,2 9-5 16,0 8 4-16,-7 1-3 16,-18 17 2-16,0 12-2 15,-12 8 5-15,-7 4-2 16,-6 6-2-16,-8 0 1 15,-4 2-3-15,-11 2 0 16,-8 5 3-16,-6 4 2 16,-10 7-3-16,-11 3-1 0,-4-2-1 15,-4-4 5-15,0-1-2 16,0-4-3-16,-10-1 2 16,-5-4-1-16,3-8-2 15,0-5 2-15,-5-5-2 16,5-3 1-16,-7 0 0 15,2-4 2-15,-1-4-1 16,5-3-1-16,1-2 1 16,0-5-3-16,3-1 4 15,-1-1-4-15,4-3 4 16,0-2-1-16,-1-1 0 16,3-1 1-16,2-2-4 15,-2-1 4-15,2 0-4 0,-2-2 4 16,2 2-4-16,2 0 4 15,-4-1-2-15,2 0 0 16,2 0-2-16,0-1 2 16,-5 1 0-16,5-2 2 15,0 0-2-15,0 0-2 16,0 0 1-16,0 0-1 16,0 0 3-16,0 0-1 15,-2 0 1-15,2 0-1 16,0 0 4-16,0 0-4 15,0 0 2-15,0 0-1 16,0 0-2-16,0 0 1 0,0 0 0 16,0 0 0-16,0 0 2 15,0 0-2-15,0 0-2 16,0 0 2-16,0 0 0 16,0 0-8-16,0 0-6 15,0 0-8-15,0 0-10 16,0 0-4-16,0 0-13 15,0 0 8-15,0 0-12 16,0-7-61-16,0-8-210 16</inkml:trace>
  <inkml:trace contextRef="#ctx0" brushRef="#br0" timeOffset="88580.05">30014 14919 12 0,'0'0'548'0,"0"0"-366"16,0 0-77-16,0 0-33 15,0 0-7-15,0 0-12 16,-68 41-22-16,55-34-10 15,1 1 7-15,-5-2 13 16,1 1-25-16,-5 0-13 0,-8-1 3 16,-8-2-5-16,0-4 6 15,-13 0-5-15,-10-1-1 16,-10-16-2-16,-2-9 4 16,-9-3 3-16,0-5 16 15,-3-6-6-15,5-2-10 16,7-6 1-16,12-2 13 15,6-2-15-15,11 0 14 16,14-3-6-16,8-7 3 16,11-3-12-16,10-8-4 15,6-9-1-15,25 0 0 16,14-3-2-16,7 5 1 16,6 4 1-16,6 4-3 15,2 6-3-15,4 12-2 16,-1 6 6-16,-7 8-1 0,-4 6 2 15,-9 8 1-15,-1 5 1 16,1 5 0-16,11 7-2 16,2 9-1-16,11 0 4 15,-1 19-2-15,7 13 2 16,1 8-1-16,5 8 1 16,-2 1 1-16,-5 6 2 15,-12 5-4-15,-10 3 1 16,-8 3 0-16,-15 2-1 15,-8 3 1-15,-15 4-1 16,-10 5 0-16,-13 6 0 16,-22 0-3-16,-8 1 3 0,-11-3-4 15,-2-8-3 1,-4-9 5-16,0-7 2 0,-6-8-1 16,4-5 2-16,6-9-1 15,5-8 2-15,14-12 2 16,10-7 31-16,4-7-30 15,17-3 13-15,6-1-2 16,0 0-12-16,0 0-4 16,0 0-3-16,0 0-35 15,0 0-27-15,0-15-7 16,6-10-64-16,6-11-85 16,-1-6-266-16</inkml:trace>
  <inkml:trace contextRef="#ctx0" brushRef="#br0" timeOffset="89068.89">30946 13108 13 0,'0'0'756'0,"0"0"-616"15,0 0-57-15,0 0-20 16,-41 91-21-16,-15-10 37 16,-35 25-44-16,-4 5-18 15,-2-4 3-15,16-8-20 16,23-16-1-16,15-8-4 15,14-18-24-15,10-18-15 0,11-20-28 16,8-17-29-16,2-9-69 16,27-33-90-16,15-16-35 15</inkml:trace>
  <inkml:trace contextRef="#ctx0" brushRef="#br0" timeOffset="89240.84">30886 13467 350 0,'0'0'345'0,"0"0"-158"15,0 0-105-15,0 0 2 16,-62 131 26-16,11-55-29 16,-9 6-32-16,2 1-28 0,-2-2-13 15,10-8-8-15,11-15-1 16,12-17-32-16,8-17-41 16,5-14 0-16,2-10-37 15,-3-17-44-15,-1-27-196 16,-3-15-132-16</inkml:trace>
  <inkml:trace contextRef="#ctx0" brushRef="#br0" timeOffset="89505.37">30262 13590 266 0,'0'0'465'16,"0"0"-297"-16,0 0-113 16,0 0-19-16,0 0-12 15,-35 90-14-15,29-21 28 0,-1 11 13 16,7-1-4-16,0-3-15 15,23-12 2-15,2-17-21 16,0-12 8-16,-2-14-16 16,1-13-3-16,-3-8 3 15,12 0 7-15,4-25 23 16,11-6-15-16,1-6-11 16,5 0-9-16,-8 4-43 15,-1-1-38-15,-1 2-37 16,-9-1-21-16,-8-5-200 15</inkml:trace>
  <inkml:trace contextRef="#ctx0" brushRef="#br0" timeOffset="89806.68">30425 12414 586 0,'0'0'219'16,"0"0"-108"-16,0 0-81 15,0 0-3-15,0 0-27 16,0 0-2-16,2 43 2 0,11-10 0 15,-3 0-24-15,0-5-15 16,-1-11-75-16,3-13-86 16,-2-4-119-16,-1-16 44 15</inkml:trace>
  <inkml:trace contextRef="#ctx0" brushRef="#br0" timeOffset="90581.33">30907 12074 351 0,'0'0'410'0,"0"0"-394"16,35 85 32-16,-18-36 30 0,-9 6-36 15,-4 0-9-15,-4-4-14 16,0-2-19-16,-17-9 6 16,-7-9-5-16,-5-7-2 15,-11-11-8-15,-5-9-22 16,-5-4-29-16,-3-4 30 15,1-18 5-15,4-6 4 16,11-1 19-16,12 2 2 16,11 6 37-16,14 7 6 15,0 4-15-15,16 1-24 16,22 5 5-16,15 0-6 16,9 4-3-16,2 0 0 15,-8 0-2-15,-2 13-3 0,-17 5-21 16,-8 3-8-1,-21 6-4-15,-8 1-20 0,-14 1 45 16,-31 4 13-16,-11-2 3 16,-4-1 12-16,-6-5 23 15,4-3-7-15,12-7 34 16,15-7-39-16,16-4 16 16,9-2 2-16,10-2 4 15,0 0-40-15,0 0-8 16,0 0-8-16,21 0-16 15,10-8 24-15,6-4 11 16,4 3-4-16,-8 1-7 0,0 6 0 16,-6 2-3-1,-2 0 2-15,0 1-2 0,2 9-4 16,-9 1-11-16,-3 2-11 16,-3 1 0-16,-2-2-13 15,-7 1-26-15,-3 0-57 16,-7 4-42-16,-24 1 2 15,-10 3-51-15,-11 1 108 16,-6-3 58-16,3-2 50 16,5-7 193-16,15-4 33 15,20-6-47-15,9 0 25 16,6 0-88-16,0 0-70 16,25 0-43-16,18 0-3 15,17 0 22-15,6 1-19 16,-10 9 1-16,-12 3-4 0,-13 5 0 15,-13 4-4-15,-11 3 4 16,-7 0 3-16,0 3-3 16,-19-1 0-16,-2-2-9 15,-1-5-12-15,3-5-53 16,2-13-39-16,11-2-147 16,6-22-176-16</inkml:trace>
  <inkml:trace contextRef="#ctx0" brushRef="#br0" timeOffset="91316.57">31209 12376 623 0,'0'0'330'16,"0"0"-320"-16,0 0-5 16,0 0 6-16,0 0 0 15,0 0-11-15,-62 91-6 16,74-75 2-16,15-6-1 15,8-9 3-15,2-1 2 16,3-16 0-16,-3-14 16 16,-6-4-16-16,-8 1 0 15,-17 1-8-15,-6 7 4 16,-6 9-14-16,-30 15 17 16,-13 1-22-16,-21 31 1 15,-5 12 3-15,-3 7 13 0,11-2-2 16,14-4-17-16,22-9 20 15,12-7 2-15,19-8 3 16,0-4-1-16,6-8-3 16,29-5-5-16,11-3 9 15,14-1 18-15,10-14-4 16,-8-2-14-16,-2 2 4 16,-12 4-3-16,-17 4 0 15,-19 4-1-15,-10 3 0 16,-2 0-6-16,-2 5 0 15,-23 18 6-15,-10 7 4 16,-2 4-4-16,6-4 5 0,4-1-3 16,8-8-2-1,13-8 2-15,6-6-4 0,0-5 1 16,4-2-6-16,17 0 7 16,14-11 17-16,6-8 1 15,7-7-14-15,-5-1-2 16,5-1 1-16,-3-2-2 15,-3-1-1-15,-1-1 0 16,-6-2 0-16,-8 4-4 16,-4 2 4-16,-11 8 4 15,-6 9 28-15,-3 5 11 16,-3 5 18-16,0 1-2 16,0 0-24-16,0 0-35 15,0 7-4-15,0 20-11 16,0 14 15-16,-7 10 9 0,-5 8-6 15,4 3-2-15,-5 6 0 16,1-5-1-16,2-4-27 16,1-10-18-16,-1-13-21 15,-7-10-27-15,-1-16-85 16,-1-10-109-16</inkml:trace>
  <inkml:trace contextRef="#ctx0" brushRef="#br0" timeOffset="91767.34">31318 12871 756 0,'0'0'146'16,"0"0"-128"-16,0 0-3 0,0 0 20 15,-8 88-13-15,16-60-1 16,11-1 27-16,4-2-3 16,1-2-20-16,-1-6-6 15,-2-4-1-15,-3-5-3 16,-5-5 2-16,-3-3 4 15,-4 0 17-15,-2 0-7 16,5 0 1-16,3-6-3 16,5-5 1-16,1-2-22 15,-5 3-8-15,-5 5-2 16,2 2-1-16,-3 1 2 16,-3 1-3-16,-2 1 3 15,2-1 1-15,-4 1 0 0,0 0 0 16,0 0 1-16,0 0-1 15,0 0 1-15,0 0 0 16,0-2 0-16,0 2-2 16,0 0 1-16,0 0-1 15,0 0 1-15,0 0-1 16,0 0 1-16,0 0-2 16,0 0 0-16,0 0-12 15,0 0-12-15,0 0-18 16,0 0-19-16,0 0-37 15,-10 0-25-15,-15-6-174 16,-12-1-229-16</inkml:trace>
  <inkml:trace contextRef="#ctx0" brushRef="#br0" timeOffset="95155.34">30421 14957 524 0,'0'0'214'15,"0"0"-149"-15,0 0-38 16,0 0 31-16,0 0-7 16,0 0-18-16,-25 50 1 0,7-37 16 15,-11 5-4-15,-2 2-3 16,-6-1-28-16,-11 1 2 16,3-2-4-16,-15-1-11 15,-4 0-2-15,-5-3 2 16,3-4-3-16,4-6 1 15,-4-4 0-15,4-3 1 16,-4-24 0-16,-4-12-1 16,-1-9-1-16,-5-8-6 15,1-7 7-15,-1-3-1 16,4-9 0-16,3-7 1 16,3-6 1-16,4-4-1 15,-4-1 0-15,12-2 4 0,7 3-2 16,8-5 18-1,10-2 22-15,12-1-38 0,11 3 7 16,6 2 8-16,35 4 22 16,15 6-38-16,14 8 3 15,10 11-5-15,9 13 9 16,8 5-5-16,14 8-2 16,5 8 0-16,10 7-2 15,-1 9-1-15,-7 7-1 16,-4 9 0-16,-11 0-1 15,-4 10 1-15,-2 14 0 16,0 10 2-16,-13 4-2 0,-1 10 3 16,-15 5-3-1,-6-1 3-15,-3 5-3 0,-9 2 2 16,-7-2-2-16,-8 5 2 16,-4 6 1-16,-13 6-2 15,-6 5 0-15,-6 2-2 16,0 0 4-16,-18-7-4 15,-7-3 5-15,-4-10-3 16,2-6 0-16,-2-6 0 16,2-4-1-16,-6 0 1 15,2 2 1-15,0-5 0 16,0 2-2-16,-4-2 2 16,0-4-2-16,2 3 2 15,-4-4-2-15,3-4 1 16,3-3 0-16,5-3 0 0,-8 2 0 15,1-1-1-15,2 0 3 16,-4 1-4-16,4-2 0 16,2-1 1-16,0-2-1 15,3-6 2-15,3-6 0 16,8-4 0-16,5-5 1 16,6-1 1-16,4-2-2 15,0 0 0-15,0 0 0 16,0 0-7-16,0 0-28 15,0-16-35-15,4-18-7 16,6-10-75-16,3-11-141 16,-1-4-203-16</inkml:trace>
  <inkml:trace contextRef="#ctx0" brushRef="#br0" timeOffset="95722.5">30973 13472 434 0,'0'0'152'15,"0"0"-30"-15,0 0-4 16,0 0-32-16,0 0-37 0,0 0-7 16,-2 0-3-1,2 0-13-15,2 0-5 0,27 0-1 16,19-7 7-16,20-4 9 16,17-3-28-16,10 2 0 15,2 2-1-15,-4 4-3 16,-11 4-3-16,-13 2-1 15,-14 0 2-15,-7 0-4 16,-17 0 1-16,-8 0-18 16,-15 0-35-16,-4 0-16 15,-4 0-6-15,-12 8-29 16,-19 0-61-16,-17 2-41 16,-6 0-47-16,1-1 23 15</inkml:trace>
  <inkml:trace contextRef="#ctx0" brushRef="#br0" timeOffset="96321.66">31174 13616 458 0,'0'0'209'0,"0"0"-98"15,0 0-26-15,0 0 5 16,0 0-42-16,0 0-20 16,-25 7-6-16,43-2-8 15,15 2 22-15,11 1 15 16,10 1-17-16,3-1-13 15,8-1 0-15,1-1 1 16,-4-2 3-16,-6-2-11 16,-9-2-2-16,-10 0-8 0,-12 0 4 15,-8 0 9-15,-9 0-11 16,-8 0-5-16,0 0 9 16,0 1-3-16,0-1 0 15,0 0 6-15,0 0-7 16,0 0-2-16,0 0-2 15,0 0-3-15,0 0 2 16,0 0 3-16,0 0-2 16,0 0 0-16,0 0 0 15,0 0 2-15,0 0 4 16,0 0-2-16,0 0 10 16,0 0-9-16,0 0 2 15,0 0-6-15,0 0 1 0,0 0-4 16,0 0 3-16,0 0-6 15,0 0 6-15,0 0-5 16,0 0 4-16,0 0-4 16,0 0 5-16,0 0-4 15,0 0 1-15,0 0-1 16,0 0 1-16,0 0-1 16,0 0 0-16,0 0 0 15,0 0 0-15,0 0-4 16,0 0 5-16,0 0-10 15,0 0-7-15,0 0-6 16,0 0-9-16,0 0-6 0,0 0-17 16,0 0-18-16,0 0-40 15,0 0-14-15,-6 0-132 16,-13-4-292-16</inkml:trace>
  <inkml:trace contextRef="#ctx0" brushRef="#br0" timeOffset="97722.23">22612 10073 472 0,'0'0'185'16,"0"0"-54"-16,0 0-20 15,0 0-5-15,0 0-44 16,0 0-20-16,-48 0-25 16,48 3-17-16,25 7-25 15,23 6 25-15,20 0 8 16,4 0-3-16,13-8-4 15,-13-2-1-15,-12-3-6 0,-16-2-14 16,-9 1 1 0,-27-2-30-16,-8 0-16 0,-12 0 25 15,-32 0-8-15,-16 0-29 16,-8 0 38-16,-8-3 39 16,-3 1 8-16,5 2 33 15,7 0 35-15,18 0-28 16,7 6 22-16,20 1-28 15,7 12-21-15,5 10-20 16,4 16 1-16,0 18 5 16,3 5-3-16,-3 6 7 15,-6 2 17-15,2-10-18 16,-3-8-1-16,7-10-3 16,0-14-6-16,-1-9 9 0,7-10-9 15,0-10 0-15,0-3 0 16,0-2-5-16,0 0 5 15,0 0 0-15,19 0 5 16,22 0 7-16,15 0 24 16,10 0-17-16,7-7-12 15,1-2-7-15,3 0-4 16,-9 0-27-16,-8-1-22 16,-11 0-75-16,-1-4-62 15,-17-7-127-15</inkml:trace>
  <inkml:trace contextRef="#ctx0" brushRef="#br0" timeOffset="98031.14">23027 10007 669 0,'0'0'190'0,"0"0"-44"16,0 0-14-16,0 0-107 15,0 0-25-15,0 0-30 16,29 60 28-16,2 19 2 15,-6 13 6-15,-15 10 11 16,-3 0-7-16,-7-3-2 16,0-12-4-16,0-12-3 15,0-11 0-15,0-13 2 16,2-16-2-16,2-12-1 16,-2-13 0-16,-2-7-33 0,0-3-15 15,0-1 12 1,6-25-18-16,4-15-87 0,-3-16-175 15,3-11-111-15</inkml:trace>
  <inkml:trace contextRef="#ctx0" brushRef="#br0" timeOffset="98286.14">23281 10139 700 0,'0'0'189'16,"0"0"-128"-16,0 0-32 15,102-52-15-15,-28 42-3 16,21 9 1-16,9 1-10 16,-1 11 11-16,-6 14-9 0,-16 4-4 15,-17 2 3-15,-25 3-7 16,-20 1 3-16,-13 2 1 16,-6 3 0-16,-13 3 0 15,-7-1 1-15,-3 0-1 16,-2-9-3-16,7-6-32 15,1-7-35-15,3-9-54 16,1-8-88-16,-3-3-54 16</inkml:trace>
  <inkml:trace contextRef="#ctx0" brushRef="#br0" timeOffset="98473.14">23451 10271 581 0,'0'0'236'0,"0"0"-120"16,0 0-37-16,0 0-79 16,0 0 0-16,120-6 0 15,-11 6 9-15,3-1-9 16,-11-1-18-16,-16 2-53 16,-17 0-132-16,-28 0-70 15,-26 0-60-15</inkml:trace>
  <inkml:trace contextRef="#ctx0" brushRef="#br0" timeOffset="98812.61">23759 10347 417 0,'0'0'267'15,"0"0"-233"-15,0 0-28 16,-10 73 35-16,22-37 31 16,5 3-34-16,-5-1-16 15,-10 0 0-15,-2-1-6 16,0-3-13-16,-25-5 1 15,-8-7-3-15,-12-4 4 16,-1-6-3-16,-1-8 1 16,3-4 6-16,3 0-1 15,6-13 52-15,14-1-4 16,11 2-20-16,8 5 15 16,2 6-33-16,2-2-18 15,33 0-1-15,19-1 1 0,16 0 3 16,19 2-1-16,2 1-2 15,2 1 0-15,-4 0 0 16,-5-3-59-16,-9-1-67 16,-15-7-42-16,-11-9-306 15</inkml:trace>
  <inkml:trace contextRef="#ctx0" brushRef="#br0" timeOffset="99237.62">24325 9999 583 0,'0'0'317'0,"0"0"-233"0,0 0-51 15,0 0-31-15,0 0 3 16,102-12-2-16,-49 15-2 16,-9 4-1-16,-9-1-1 15,-21-2-6-15,-3-1-40 16,-11-2-27-16,0-1 13 15,-25 0 42-15,-10 0 16 16,-2 2 3-16,-9 2 1 16,9 6 13-16,-2 9 26 15,3 15-14-15,8 13 19 16,1 12-36-16,10 9 12 16,5 2-18-16,8 1 6 15,4-5 2-15,0-11 9 0,0-11-5 16,10-16-12-16,2-9 1 15,5-7 5-15,1-4 2 16,1-6-2-16,6-2 5 16,6 0-8-16,6-10 5 15,4-8-6-15,-3-5-5 16,-3 1-55-16,0 1-40 16,-8 1-71-16,-2-6-166 15</inkml:trace>
  <inkml:trace contextRef="#ctx0" brushRef="#br0" timeOffset="99410.7">24493 10278 524 0,'0'0'318'0,"0"0"-181"16,0 0-29-16,0 0-108 15,0 0 6-15,78-23-6 16,-5 18 0-16,1 2-17 15,11 0-40-15,-13 0-50 16,-12-1-75-16,-16-5-59 16,-20-2-50-16</inkml:trace>
  <inkml:trace contextRef="#ctx0" brushRef="#br0" timeOffset="99781.87">24987 10052 602 0,'0'0'232'0,"0"0"-79"16,0 0-23-16,0 0-30 0,0 0-55 15,0 0-41-15,-13-32-4 16,13 57-16-16,7 20 8 16,9 17 8-16,-6 11 10 15,-3 12-6-15,-5 4 2 16,2 3-5-16,-2-6 4 16,-2-13-4-16,0-10 4 15,0-13 0-15,0-11 0 16,0-14-1-16,-2-11-4 15,2-7 2-15,0-6-2 16,0-1 5-16,0 0 5 16,0 0 3-16,0 0-3 0,0 0 2 15,0 0-9-15,0 0-2 16,0 0-1-16,0 0 0 16,0 0-6-16,0 0-20 15,-4 0-22-15,4 0-33 16,-2 0-67-16,-2 0-9 15,1 0-139-15,-1-4-276 16</inkml:trace>
  <inkml:trace contextRef="#ctx0" brushRef="#br0" timeOffset="100092.29">25768 10704 402 0,'0'0'116'0,"0"0"32"15,0 0 58-15,0 0-69 16,0 0-60-16,-103 73-25 15,37-32-10-15,4 2-11 16,2 2-15-16,6 1-12 16,8-2-4-16,5 0-1 0,10-6-8 15,2-6-28-15,6-6-36 16,11-8-26-16,12-11-58 16,0-7-125-16,17-9-72 15</inkml:trace>
  <inkml:trace contextRef="#ctx0" brushRef="#br0" timeOffset="100272.61">25756 10967 830 0,'0'0'185'16,"0"0"-64"-16,0 0-13 0,0 0-30 16,0 0-66-1,-114 61-11-15,58-26-1 0,3-2-6 16,9 1-10-16,7 0-69 15,2-2-37-15,4-5-30 16,6-14-242-16</inkml:trace>
  <inkml:trace contextRef="#ctx0" brushRef="#br0" timeOffset="-182934.18">23585 8562 382 0,'0'0'178'0,"0"0"-44"16,0 0-4-16,0 0-46 15,0 0-32-15,0 0-31 16,0 0-12-16,0 0-8 15,0 0-1-15,0 0 3 16,40 34 1-16,-22-27-1 16,3-1 0-16,2-2 5 15,1 0-7-15,-1-1 4 16,-4-2-5-16,-5 1 4 16,3-1-4-16,-11 2 3 15,0-3-2-15,-6 1-1 0,0 1 1 16,0-1-1-1,0 1 0-15,0-1 0 0,0 5 0 16,0 7-6-16,-4 19 6 16,-15 10 1-16,-7 9 5 15,-3 2-4-15,-7 0-2 16,5-8 1-16,5-5-1 16,-3-4 1-16,10-13 1 15,7-6-3-15,1-9 3 16,11-6 0-16,0-2-2 15,0 0-7-15,0 0 1 16,0 0-5-16,7 0 7 16,9 0 4-16,3 0 9 15,5 0 1-15,-1 0 1 0,2 1-9 16,0 2 2-16,-2 0-4 16,-5 1 2-16,-3-1-2 15,-3-1 0-15,-6 0 0 16,0-1-4-16,-1 1-22 15,-3-2-14-15,2 0-13 16,-4 0-35-16,0 0-55 16,0-12-1-16,-17-3-205 15</inkml:trace>
  <inkml:trace contextRef="#ctx0" brushRef="#br0" timeOffset="-182728.15">23558 8866 508 0,'0'0'202'0,"0"0"-108"15,0 0-56-15,0 0-10 16,0 0-17-16,0 0 26 16,62 12-28-16,-37-5 2 15,0-1-7-15,-2 1-4 16,0 0-3-16,-5-2-12 15,1-1-72-15,-7-2-122 16,-4-2-80-16</inkml:trace>
  <inkml:trace contextRef="#ctx0" brushRef="#br0" timeOffset="-182510.76">23978 8764 715 0,'0'0'216'16,"0"0"-157"-16,0 0-59 15,0 0-4-15,0 0-7 16,0 0 11-16,81 20-23 16,-42-20-21-16,-6 0-28 15,-4 0-41-15,-4 0-56 16,-9 0-55-16</inkml:trace>
  <inkml:trace contextRef="#ctx0" brushRef="#br0" timeOffset="-182324.35">23978 8946 646 0,'0'0'224'0,"0"0"-192"16,0 0-27-16,0 0 40 15,91 4-22-15,-43-4-18 16,1 0-5-16,5 0-29 16,-11-13-68-16,1-1-98 15,-9 0-134-15</inkml:trace>
  <inkml:trace contextRef="#ctx0" brushRef="#br0" timeOffset="-181954.16">24532 8784 551 0,'0'0'279'0,"0"0"-228"15,0 0-44-15,0 86-2 16,0-40-1-16,0 0-4 16,4-9-3-16,15-6-1 15,6-11-3-15,4-7-6 16,6-12-28-16,2-1 6 0,0-19 14 15,4-11 12 1,-7-5 8-16,-12-6 1 0,-5 0 1 16,-11 3 28-16,-6 1 5 15,0 9 17-15,0 10-27 16,-23 6-14-16,5 8 49 16,-11 4-23-16,-4 1-17 15,-7 18-19-15,3 8-2 16,6 5-6-16,8 1-28 15,9-3-35-15,4-6-77 16,10-9-53-16,0-10-91 16</inkml:trace>
  <inkml:trace contextRef="#ctx0" brushRef="#br0" timeOffset="-181716.29">25072 9097 788 0,'0'0'182'16,"0"0"-133"-16,0 0-15 15,0 0-6-15,0 0-22 16,0 0 2-16,47 67-8 15,-41-50-2-15,-6 0-50 0,0-1-70 16,-12-2-179-16,-13-7-254 16</inkml:trace>
  <inkml:trace contextRef="#ctx0" brushRef="#br0" timeOffset="-181278.78">25688 8740 853 0,'0'0'159'0,"0"0"-69"16,0 0-5-16,0 0-25 16,0 0-41-16,0 0-10 15,6 18-2-15,-4 5-4 16,2 6 1-16,2 9 1 0,-4 2-2 15,2-4-2-15,-4-1-1 16,2-7-2-16,3-6-12 16,-3-5-4-16,2-3-16 15,-4-2-14-15,0-4-27 16,0 1-27-16,0-2-40 16,0-6-119-16,0-1-81 15</inkml:trace>
  <inkml:trace contextRef="#ctx0" brushRef="#br0" timeOffset="-172649.4">27647 8885 572 0,'0'0'167'0,"0"0"-36"0,0 0-92 15,0 0-8-15,0 0-3 16,0 0-21-16,0 0-7 16,2 21 4-16,27-13 7 15,8 1 14-15,5-2 1 16,1-4-10-16,-2-2-3 16,-12 1-11-16,2-2 1 15,-12 0 1-15,-5 1-2 16,-7 1-2-16,-7-1 1 15,0-1 1-15,0 2 2 16,0-1-2-16,0 0 1 16,-2 12-3-16,-17 11 0 15,-16 11 8-15,-6 12-4 16,1-1-2-16,1-4-4 0,8-6 6 16,4-5-6-16,4-7 4 15,7-6-2-15,8-5 3 16,3-9-3-16,5-1 0 15,0-3-3-15,0 0 1 16,0 0-2-16,0 0 3 16,0 0-5-16,0 0 3 15,0 0-5-15,0 0 2 16,7 0 6-16,9 2 2 16,7 3 3-16,4 2-4 15,2-1 2-15,0 1 0 16,2-1-2-16,-7 0 1 0,-5-2 0 15,4 0-2-15,-9-1 0 16,-8-1 0-16,1-2-22 16,-3 0-1-16,-4 2-25 15,0-2-20-15,0 0-36 16,-4 0-85-16,-15-6-99 16</inkml:trace>
  <inkml:trace contextRef="#ctx0" brushRef="#br0" timeOffset="-172374.66">27618 9156 469 0,'0'0'203'0,"0"0"-77"16,0 0-73-16,0 0-11 15,0 0-36-15,0 0 4 16,77 13 26-16,-34-12-11 16,5 0-8-16,-11 2-9 15,0-1-5-15,-6-1-3 16,-6 2-1-16,-2-2-33 16,-11-1-36-16,-6 0-81 15,-6 2-99-15,-6 0-197 0</inkml:trace>
  <inkml:trace contextRef="#ctx0" brushRef="#br0" timeOffset="-156689.8">28271 9141 408 0,'0'0'111'0,"0"0"-75"0,0 0-35 16,0 0 8-16,0 0 43 16,0 0-2-16,0 0-33 15,0 0-1-15,104-2-1 16,-77 0-1-16,-1 0-12 15,-1 1 0-15,0 1-4 16,-4 0-20-16,2 0-57 16,-7 0-64-16,-14 4-134 15</inkml:trace>
  <inkml:trace contextRef="#ctx0" brushRef="#br0" timeOffset="-156508.89">28317 9257 540 0,'0'0'123'0,"0"0"-111"15,0 0 13-15,0 0 35 16,89 16-26-16,-58-12-32 16,0 1-2-16,0-1-1 15,-2-1-72-15,-11-2-107 16,-5-1-214-16</inkml:trace>
  <inkml:trace contextRef="#ctx0" brushRef="#br0" timeOffset="-156053.71">29133 9132 321 0,'0'0'286'0,"0"0"-209"15,0 0-37-15,0 0 17 16,0 0-9-16,0 0-29 16,-49 12-14-16,38 13-5 0,-1 9 1 15,8 2 6 1,2-3-4-16,2-6-3 0,0-2 2 15,12-4 5-15,5-6-1 16,-3-2-1-16,3-7 8 16,1-6-12-16,1 0 0 15,0-3 1-15,5-20 3 16,-1-6 5-16,-2-12 4 16,2-5 1-16,-11-1 8 15,-6 3-19-15,-6 9-3 16,0 8 5-16,-8 10 2 15,-11 6 7-15,-8 7 5 0,1 4-9 16,-10 1-11 0,1 19-2-16,4 5-16 15,11 4-28-15,3-4-28 0,13-1-101 16,4-6-74-16</inkml:trace>
  <inkml:trace contextRef="#ctx0" brushRef="#br0" timeOffset="-155840.61">29528 9274 753 0,'0'0'155'0,"0"0"-126"15,0 0 8-15,0 84-4 0,4-56-18 16,3 3-15-16,-1-6-3 15,0-5-26-15,6-7-59 16,-3-12-140-16,-3-1-119 16</inkml:trace>
  <inkml:trace contextRef="#ctx0" brushRef="#br0" timeOffset="-155543.89">29844 9026 62 0,'0'0'827'0,"0"0"-715"16,0 0-79-16,0 0 1 16,0 0 26-16,0 0-50 15,5 32-9-15,-3-2 6 16,4 7 2-16,0 4-6 15,-6 0 0-15,0-2-2 16,0-1-2-16,0-2-11 16,0-4-20-16,0-5-3 15,-6-3-27-15,0-3-1 16,-1-10-21-16,1-2-111 16,4-8-77-16</inkml:trace>
  <inkml:trace contextRef="#ctx0" brushRef="#br0" timeOffset="-155278.81">30227 9482 771 0,'0'0'85'0,"0"0"-40"16,0 0 22-16,0 0-11 0,0 0-48 15,10 78-5-15,-10-60-3 16,-4 3-22-16,-21-1-69 16,-8 0-112-16,-8-5-164 15</inkml:trace>
  <inkml:trace contextRef="#ctx0" brushRef="#br0" timeOffset="-154695.34">30868 9109 544 0,'0'0'289'0,"0"0"-203"16,0 0-53-16,0 0 25 16,0 0-16-16,0 0-32 15,-11 60-1-15,-1-18 4 16,4 2-9-16,4-3-4 15,4-5 0-15,0-8-7 16,16-6 7-16,3-8-3 16,-1-7 1-16,3-7-4 15,2 0 6-15,-1-7 5 16,3-17 16-16,-4-9 4 16,-5-6-11-16,-5 1 2 15,-11 3-15-15,0 5 12 16,-6 9-7-16,-15 4 7 0,2 4 16 15,-1 6-18-15,-5 6-11 16,-2 1-32-16,2 8-38 16,4 10-36-16,9 3-35 15,6-2-205-15</inkml:trace>
  <inkml:trace contextRef="#ctx0" brushRef="#br0" timeOffset="-154497.34">31200 9342 861 0,'0'0'129'0,"0"0"-99"16,0 0-18-16,0 0 1 16,0 0-5-16,3 90-8 15,3-63 0-15,4-10-83 16,-2-11-102-16,3-6-230 15</inkml:trace>
  <inkml:trace contextRef="#ctx0" brushRef="#br0" timeOffset="-154117.34">31479 9039 861 0,'0'0'205'16,"0"0"-180"-16,0 0-22 16,0 0 39-16,0 0-28 15,0 0-14-15,-10 56-1 16,10-30-4-16,4-3-2 16,11-4 1-16,3-1 6 15,1-2-3-15,0-3-4 16,1 0 6-16,-5-2-1 15,1-1 3-15,-3 2-1 16,-7 1 0-16,0 0-1 0,-4 2-1 16,2 1 2-1,-2-1 0-15,-2 1 0 0,0 2 0 16,0 0-2-16,-2 2-8 16,-4-1-24-16,-4-3-10 15,-3-2-10-15,-1-1-19 16,-5-7-92-16,3-6-37 15,-1 0-92-15</inkml:trace>
  <inkml:trace contextRef="#ctx0" brushRef="#br0" timeOffset="-153318.46">31440 9102 802 0,'0'0'137'16,"0"0"-75"-16,0 0-1 16,0 0 5-16,0 0-58 15,0 0 1-15,48 0-5 16,-11 0 31-16,8 3-25 16,-1-1-4-16,-7-2 0 15,-2 1-5-15,-8-1 2 16,-8 0-3-16,1 0 0 15,-11 0 3-15,-3 0-2 0,-2 0 0 16,-4 0-1 0,0 0 0-16,0 0-1 0,0 0 0 15,2 0 0-15,2 0-1 16,-2 0-9-16,2 1-5 16,-4-1 4-16,2 0 6 15,-2 2 1-15,0-2-3 16,0 0 0-16,0 0 2 15,0 0-1-15,0 0 5 16,0 0-4-16,0 1 5 16,0-1-5-16,0 2 1 15,0-2-1-15,0 0 4 16,0 0 1-16,0 0 2 16,0 0-2-16,0 0 3 15,0 0-3-15,0 0 1 0,0 0 0 16,0 0 0-16,0 0-2 15,0 0-2-15,0 0 0 16,0 0 2-16,0 0-1 16,0 0 2-16,0 0-3 15,0 0 4-15,0 0 0 16,0 0 0-16,0 0-1 16,0 0 2-16,0 0-3 15,0 0 3-15,0 0-2 16,0 0 2-16,0 0-3 15,0 0 2-15,0 0-4 16,0 0-12-16,0 0-1 0,0 0 1 16,0 0-9-16,0 0 3 15,0 0 4-15,0 0 5 16,0 0 2-16,0 0 8 16,0 0-10-16,0 0-7 15,0 0-7-15,5 0 11 16,-5 0 1-16,0 0-29 15,0 0-59-15,2 0-15 16,-2 0-8-16,0-2-21 16</inkml:trace>
  <inkml:trace contextRef="#ctx0" brushRef="#br0" timeOffset="-83016.42">29146 9767 26 0,'0'0'24'0,"0"0"-21"15,0 0 11-15,0 0 3 16,0 0 2-16,0 0 13 16,0 0 17-16,0 0 4 15,0 0 3-15,0 0 2 16,-79-22-8-16,73 19 5 16,2 1-2-16,2 2 19 15,-2 0-2-15,4 0 0 16,0 0-6-16,0 0-1 0,0 0-21 15,0 0-12-15,0 0-15 16,0 0-15-16,6 0-15 16,21 2 10-16,10 3 5 15,13 4 10-15,12-2 0 16,10 0 1-16,4-2-11 16,3-2 4-16,-7-1-3 15,-8-2 4-15,-4 0-3 16,-10 0-1-16,-5 0 0 15,-12-2-1-15,-6-1 0 16,-12 1-2-16,-5 2-4 16,-8-2-4-16,-2 2 1 0,0 0-9 15,0 0-3-15,0 0-19 16,0 0-41-16,-8 0-62 16,-11 0-35-16,-10 0-31 15</inkml:trace>
  <inkml:trace contextRef="#ctx0" brushRef="#br0" timeOffset="-82714.42">29067 9848 592 0,'0'0'90'15,"0"0"-90"-15,0 0 4 16,0 0 71-16,139 8 1 16,-61-5-29-16,7 0-4 15,2-2-27-15,-2-1 4 16,-3 0-17-16,-11 0 6 16,-5 0-7-16,-8 0-2 15,-15 0 0-15,-12 0 0 16,-12 0 0-16,-7 0-11 0,-6 0-16 15,-2 1-31 1,3 2-76-16,-7-1-72 0,2-2-71 16</inkml:trace>
  <inkml:trace contextRef="#ctx0" brushRef="#br0" timeOffset="-82070.94">30603 9860 28 0,'0'0'409'15,"0"0"-298"-15,0 0-35 16,0 0 10-16,0 0-8 16,0 0-35-16,41 0-17 15,15 0 11-15,14-5-2 16,11-1-23-16,10 2 5 15,0 1-5-15,4 2-1 16,-10 1 2-16,-7 0-3 16,-3 0 0-16,-9 0-7 15,-4 0-2-15,-12 0 1 16,-11 0-3-16,-8 0 2 16,-10 0-1-16,-9 0 0 15,-2 0-10-15,-4 0-10 0,-6 0-17 16,0 0-8-1,0 0-7-15,0 0-32 0,-16 1-58 16,-9 2-39-16,-2 2 5 16</inkml:trace>
  <inkml:trace contextRef="#ctx0" brushRef="#br0" timeOffset="-81603.99">30849 9927 387 0,'0'0'175'0,"0"0"-70"15,0 0-48-15,0 0 13 16,0 0-3-16,0 0-27 16,50 0 2-16,-3 3-16 15,15 1-1-15,4 1-7 16,7 2 0-16,-5 0-9 15,2 0-3-15,-2-1 4 16,-1-1 3-16,-12-5-12 16,-7 2 0-16,-11-1 1 15,-8 1-1-15,-8-2-1 16,-9 0 2-16,1 0-2 16,-9 0 0-16,-2 0 1 0,2 0-1 15,-4 0 0 1,0 1-3-16,0-1-6 0,0 0-9 15,0 2-18-15,0-2 10 16,0 0 4-16,0 1 12 16,0-1 1-16,0 0 3 15,0 0 6-15,0 0-4 16,0 0-1-16,0 0-13 16,0 0-18-16,0 0-20 15,-6 0-16-15,-5 0-30 16,3 0 19-16,-2 0-10 15,1 0 10-15,-3 0-14 0,2 0-65 16</inkml:trace>
  <inkml:trace contextRef="#ctx0" brushRef="#br0" timeOffset="-79543.34">30576 7558 385 0,'0'0'118'16,"0"0"-33"-16,0 0-27 15,0 0 58-15,0 0-9 16,0 0-82-16,19-33-12 16,-19 33 16-16,0 0-22 15,0 1-7-15,0 16-8 16,0 12-7-16,-6 10 15 15,-5 8 10-15,3-2-9 16,2-4 4-16,2-12-5 0,4-11 0 16,0-8-1-1,0-8 1-15,0-2 0 0,0 0 2 16,0 0 12-16,0 0 10 16,0 0 13-16,6-6-11 15,17-11-4-15,3-4 0 16,8-3-18-16,-1 3-4 15,-2 2-1-15,2 5-2 16,6-1-6-16,0 4-14 16,-8 5-22-16,-4 5-7 15,-8 1-20-15,-9 0-12 16,-6 3-99-16,-4 13 2 16,-27 1 33-16</inkml:trace>
  <inkml:trace contextRef="#ctx0" brushRef="#br0" timeOffset="-79149.19">30243 7941 445 0,'0'0'170'15,"0"0"-125"-15,0 0-45 16,0 0 0-16,93 7 79 16,-14-3-15-16,18 0-36 15,0-2-12-15,0-1-11 16,-8-1-5-16,-16 0 0 15,-18 0-2-15,-11 0-2 0,-19 0-24 16,-11 0-17-16,-14 0 4 16,0 0 31-16,-16 0 10 15,-7 0 0-15,-2 0 11 16,4 0 20-16,1 0 9 16,7 0-14-16,5 5-9 15,-4 2-12-15,1 1 0 16,3 5-5-16,-4 3 3 15,1 3-3-15,-1 2 1 16,-1 5-1-16,3 1 1 16,-4 1-3-16,-5 3-33 15,0-1-41-15,-7-4-37 16,-1-5-16-16,-4-9-59 16</inkml:trace>
  <inkml:trace contextRef="#ctx0" brushRef="#br0" timeOffset="-78944.2">30376 8183 427 0,'0'0'200'0,"0"0"-128"15,0 0-57-15,0 0 4 16,0 0-11-16,0 0 19 16,0 0 18-16,33 79-11 15,-17-60-13-15,3-3-19 16,-1-4 0-16,5-3-2 15,2-8-2-15,6-1-12 16,10-6-7-16,5-20-22 0,12-18-85 16,-2-12-30-16,-3-11 48 15,1-6-149-15</inkml:trace>
  <inkml:trace contextRef="#ctx0" brushRef="#br0" timeOffset="-78562.18">31083 7695 415 0,'0'0'166'15,"0"0"-41"-15,0 0-37 16,0 0-26-16,0 0-36 16,0 0-18-16,0 9-8 15,-9 22-9-15,-7 11 6 16,-9 8 6-16,6-5-2 16,3-5-1-16,3-10-3 0,7-8-13 15,0-7 7-15,4-9-8 16,2-3-23-16,0-3 4 15,0 0 14-15,0-9 19 16,0-16-6-16,2-9-47 16,15-1 48-16,-1 5 8 15,-8 11 21-15,3 9 19 16,-9 8 24-16,2 2-44 16,2 0-20-16,2 10-16 15,5 10 16-15,3 6 5 16,-3 3-1-16,3-1-4 15,-1-4 0-15,1-3-4 0,-3-7-39 16,-1-5-60 0,-4-9-3-16,5 0-81 0</inkml:trace>
  <inkml:trace contextRef="#ctx0" brushRef="#br0" timeOffset="-78260.2">31300 7741 583 0,'0'0'111'15,"0"0"-111"-15,0 0-21 16,0 0 21-16,0 0 27 16,-31 111 0-16,14-68-15 15,3-4-2-15,-5-4-9 16,3-6 3-16,3-8-4 16,1-9-4-16,6-8-8 15,1-2-8-15,5-2 1 0,0 0 19 16,0-2-4-16,0-7-1 15,0-2 5-15,0 2 20 16,0 2-3-16,5 2 3 16,3 2 13-16,2 0-28 15,7 3-4-15,3 0-2 16,-1 0-7-16,4 0-5 16,-5 3-37-16,-1 1-49 15,-3-1-11-15,-3-3-21 16,-5 0-67-16</inkml:trace>
  <inkml:trace contextRef="#ctx0" brushRef="#br0" timeOffset="-77932.11">31265 7886 251 0,'0'0'198'0,"0"0"-34"0,0 0-96 16,0 0-64-16,0 0-1 16,0 0 6-16,101-14-5 15,-58 14 1-15,1 0-3 16,-9 0-4-16,-4 0 0 15,-13-5-20-15,-1 0 20 16,-11-2 2-16,0 0 10 16,-6 3 8-16,0 0 24 15,0 2 1-15,0 2 23 16,0 0-35-16,0 0-24 16,0 0-7-16,0 0-1 15,0 4-7-15,0 16-11 16,-2 7 19-16,-6 6 0 0,0-1-1 15,-3-2-20-15,3-4-39 16,-2-3-37-16,-5-4-14 16,-10-6-12-16,-3-7-86 15</inkml:trace>
  <inkml:trace contextRef="#ctx0" brushRef="#br0" timeOffset="-77779.19">31209 8077 582 0,'0'0'47'0,"0"0"-42"16,0 0 26 0,0 103-1-16,0-63-13 0,4 2-7 15,2-5-3-15,0-7-7 16,-4-7-70-16,2-12-38 16,-1-11-47-16,3-1-241 15</inkml:trace>
  <inkml:trace contextRef="#ctx0" brushRef="#br0" timeOffset="-77450.17">31492 8008 417 0,'0'0'128'15,"0"0"-114"-15,0 0 4 16,0 0 25-16,85 54-3 16,-77-22-14-16,-4 4-6 15,-4 4 4-15,0-4-7 0,-6-3-12 16,-17-5-4-16,-6-5-1 15,-2-8 2-15,-6-7-2 16,-4-6-9-16,1-2-15 16,1-3 2-16,6-15 21 15,8-3 1-15,9 0 31 16,5 5 23-16,11 6 9 16,0 1-4-16,13 2-59 15,22-2 7-15,19-1-4 16,8 0-3-16,4 5-7 15,-6-3-5-15,-7 1-97 16,-9-6-96-16,-13-9-59 0</inkml:trace>
  <inkml:trace contextRef="#ctx0" brushRef="#br0" timeOffset="-76025.18">30739 6530 6 0,'0'0'230'15,"0"0"-153"-15,0 0-7 0,0 0 6 16,0 0 11 0,0 0-25-16,-4-7-10 0,4 7-8 15,0 0-15-15,0 0-14 16,0 0-6-16,0 0-8 16,0 0-1-16,-6 7-13 15,-6 13-8-15,-11 11 21 16,-2 10 5-16,0 3-4 15,7-1 3-15,12-3-4 16,6-7-3-16,0-10-6 16,12-5 9-16,13-3 3 15,6-8-1-15,4-6 19 16,0-1-1-16,4-3-4 16,-3-18 25-16,-12-7 7 15,-1-6-14-15,-15-3-13 0,-4 2 5 16,-4 4-9-1,-4 1-14-15,-14 8 17 0,-7 4-19 16,-10 5-1-16,-2 7 0 16,-3 6-20-16,-5 0-5 15,12 11-15-15,4 8-36 16,6 3-50-16,15 5-3 16,8 0 11-16,8-6 10 15,21-11-83-15</inkml:trace>
  <inkml:trace contextRef="#ctx0" brushRef="#br0" timeOffset="-75761.21">31052 6444 585 0,'0'0'180'0,"0"0"-33"16,0 0-66-16,0 0-42 15,0 0-39-15,0 0-20 16,16 45 5-16,-3 5 15 15,-7 9 0-15,-6 3 1 16,2-3 7-16,-2-5-8 16,4-11 3-16,6-9-3 15,-4-5 0-15,1-10-6 16,-5-3-16-16,2-8-20 16,-4-3-33-16,0-1-35 15,0-3-43-15,-10-1-21 0,-9 0-15 16</inkml:trace>
  <inkml:trace contextRef="#ctx0" brushRef="#br0" timeOffset="-75251">31285 6555 514 0,'0'0'109'0,"0"0"-58"15,0 0 13-15,0 0 8 16,0 0-54-16,0 0-18 15,21-14-20-15,-21 34 5 0,0 7 15 16,4 0 3 0,-4-2 4-16,0-7-6 0,0-5 4 15,0-6-2-15,0-4 2 16,0-3-4-16,0 0 6 16,0 0 10-16,0 0 18 15,2-4 36-15,4-17-18 16,5-12-53-16,3-2-4 15,5 2-2-15,1 10 8 16,-1 9-5-16,-5 9 0 16,3 5 1-16,-3 0-1 15,7 6-8-15,-6 15 2 16,1 6 1-16,-3 4-9 16,-7 0-4-16,-6-3 6 15,0-1 4-15,0-4 10 0,-6-7-9 16,-5-5 5-16,5-6 4 15,0-4 1-15,4-1 13 16,2 0 16-16,0 0 12 16,0 0-19-16,0 0-15 15,0 0-7-15,0 0-7 16,0 0-26-16,6 2-38 16,2-2-24-16,9 0-14 15,-3 0-36-15,5 0-27 16</inkml:trace>
  <inkml:trace contextRef="#ctx0" brushRef="#br0" timeOffset="-74838.04">31742 6526 555 0,'0'0'194'0,"0"0"-78"16,0 0-64-16,0 0-52 16,0 0-4-16,0 0-34 15,12 53 35-15,-7-2 3 16,1 6 9-16,-4-1 0 15,4-6-6-15,0-10-2 16,0-7 2-16,5-12-1 16,-5-7-1-16,-4-7 4 15,-2-7-5-15,0 0 3 16,0 0 8-16,0 0 6 16,0 0 8-16,0-15 23 0,0-8-17 15,0-4-31-15,0 3 0 16,0 7 1-16,4 8 3 15,-2 2-4-15,2 4 6 16,-4 2 4-16,2-1-9 16,5 1-1-16,7-2 2 15,5 1-4-15,6 0-2 16,1 2 2-16,-3 0 0 16,-4 0-1-16,-3 0-3 15,-7 0-14-15,-3 0 1 16,0 0-17-16,-6 0 1 15,0 0-36-15,0 0-38 0,0 0-52 16,-19 0-73 0,-8 0-119-16</inkml:trace>
  <inkml:trace contextRef="#ctx0" brushRef="#br0" timeOffset="-72763.26">31256 6733 182 0,'0'0'226'0,"0"0"-109"15,0 0-21-15,0 0 27 16,0 0-37-16,0 0-71 16,-10-7-15-16,29 6 0 15,7-1 34-15,5 2-12 16,-6 0-22-16,0 0 1 16,-2 0 2-16,2 0-2 15,1 0-1-15,1 3 1 16,-12-2-1-16,-3 1 2 15,-8-1-1-15,-2-1 0 16,-2 0 3-16,0 0-4 0,0 0 3 16,0 0 6-16,0 0-4 15,0 0 2-15,0 0-6 16,0 0 0-16,0 0-1 16,0 0 0-16,0 0-3 15,0 2 3-15,0-2-6 16,0 0-2-16,0 0-3 15,0 0 3-15,0 0 6 16,0 0 2-16,0 0 0 16,0 0 0-16,0 0 3 15,0 0-3-15,0 0 0 16,0 0-1-16,0 0-1 16,0 0 1-16,0 0 2 15,0 0-2-15,0 0 2 16,0 0-2-16,0 0 1 0,0 0-1 15,0 0 0-15,0 0-3 16,0 0 2-16,0 0-1 16,0 0 2-16,0 0 2 15,0 0 1-15,0 0-1 16,0 0 6-16,0 0-5 16,0 0 4-16,0 0-3 15,0 0 0-15,0 0 6 16,0 0 8-16,0 0 16 15,0-2 2-15,0-10 4 0,5-5-39 16,-5-1-1-16,0-2 1 16,0 3 3-16,0 1-3 15,0 1 3-15,0 2-3 16,0 3 4-16,0 2 5 16,0 2-8-16,0 3 3 15,0 2-3-15,0-1 0 16,0 2-1-16,0-1 0 15,0 1 0-15,0 0-2 16,0 0 2-16,0-2 0 16,0 0 0-16,0-3 1 15,0 2-1-15,0 1 1 16,0-1-1-16,0 1 1 16,0 2 0-16,0 0 3 15,0 0-3-15,0 0 4 0,0 0-4 16,0 0 2-16,0 0-3 15,0 0 0-15,0 0 1 16,0 0 0-16,0 0 11 16,0 0-2-16,0-1 5 15,0-2-7-15,-5-1-2 16,3 0-5-16,2 0 1 16,-4 0-2-16,4-1 2 15,0 3-2-15,0-1 1 16,0 0 1-16,-2 2-2 0,2 1 4 15,0 0-3 1,0 0-2-16,0 0-2 0,0 0 0 16,0 0-1-1,0 0-2-15,0 0 6 0,0 0-5 16,-4 0 4-16,4 0-4 16,-2 0 3-16,2 0-7 15,-10 0-3-15,-3 1 1 16,-5 6 4-16,-1 0 0 15,-4 0 7-15,3-2-4 16,-3 0 7-16,0-3-3 16,4 0 1-16,7-1 3 15,6-1-3-15,4 0 2 16,2 0 1-16,0 0-4 16,0 0 2-16,0 0-1 0,0 0-2 15,0 0-5-15,0 0 4 16,0 0-1-16,0 0 3 15,0 0 0-15,0 0 0 16,0 0-1-16,0 0 2 16,0 0-2-16,0 0 2 15,0 0-2-15,0 0 2 16,0 0 2-16,0 0-1 16,0 0-1-16,0 0-1 15,0 0 0-15,0 0-1 16,0 0-2-16,0 0 2 15,0 2-6-15,0-2 4 16,0 1-6-16,0 3-5 16,0 2-9-16,0 5 10 0,0 4 11 15,0 0 4-15,0 2-2 16,0 0 2-16,0-2-3 16,0 0 3-16,0-2-1 15,0-4-1-15,0-3 0 16,0-3 0-16,0-2 0 15,0-1 3-15,0 0-3 16,0 0 6-16,0 0-5 16,0 0 12-16,0 0-8 15,0 0 5-15,0 0-2 16,0 0-7-16,0 0 4 16,0 0-4-16,0 0 1 15,0 0 0-15,0 0 2 0,0 0-3 16,0 0 5-1,0 0-3-15,2 0 1 0,-2 0 2 16,0 0-4-16,0 0-1 16,0 0 1-16,0 0-4 15,0 0 3-15,0 0-2 16,0 0 2-16,0 0 0 16,0 0-1-16,4 0 1 15,-4 0 3-15,0 0-2 16,0 0 0-16,2 0-2 15,-2 0-2-15,0 0-9 16,0 0 8-16,6 0-5 0,0 0 8 16,11 2 4-1,2 2-4-15,5 0 5 0,5 0-5 16,-8 2 0-16,2-2 3 16,-5 0-3-16,-5-1 0 15,-3-2 0-15,-4-1-1 16,-4 2-2-16,-2-2 3 15,0 0 1-15,0 0 5 16,0 0-4-16,0 0 5 16,0 0-5-16,0 0-4 15,0 0-10-15,0 0-19 16,0 1-8-16,0 1-24 0,0-1-48 16,0 2-100-1,0 3 0-15,0-4 93 16,-2-2-179-16</inkml:trace>
  <inkml:trace contextRef="#ctx0" brushRef="#br0" timeOffset="-71433.71">30607 7117 516 0,'0'0'172'0,"0"0"-171"15,0 0 4-15,122 0 11 16,-37 5 8-16,24 3 13 16,20 0 8-16,22 4-18 15,8-3-7-15,-2-2-3 16,-6 0 6-16,-17-4-17 16,-18-1-4-16,-25-2-1 15,-15 0-1-15,-26 0 1 16,-21 0-2-16,-15 0-14 15,-14 0-25-15,0 0-13 16,-25 0-33-16,-22 0-67 0,-17 5-18 16,-15 0 5-16</inkml:trace>
  <inkml:trace contextRef="#ctx0" brushRef="#br0" timeOffset="-71180.71">30983 7275 277 0,'0'0'176'0,"0"0"-98"15,0 0-17-15,0 0 74 16,0 0 0-16,0 0-88 16,-53 0-47-16,77 0 10 0,24 0-10 15,20 0 28 1,21 0-8-16,17 0-15 0,5 0 3 15,5 3-8-15,-11 4 4 16,-10-1-2-16,-16-1-2 16,-17 0-17-16,-14-1-12 15,-17 0-31-15,-17 2-82 16,-14-3-117-16</inkml:trace>
  <inkml:trace contextRef="#ctx0" brushRef="#br0" timeOffset="-70587.07">30487 8462 660 0,'0'0'81'15,"0"0"-57"-15,0 0-16 16,0 0-3-16,0 0 9 15,0 0-6-15,50 15 29 16,-11-6-2-16,11 1-18 0,16-2 11 16,12 1 0-16,16-2-20 15,13 0 12-15,5 0-9 16,1 0-3-16,-11 0-7 16,-16-2 2-16,-7 0-3 15,-17-3 0-15,-8 1-1 16,-13 0-27-16,-16 0-14 15,-13 0-10-15,-6-2-25 16,-6 3-97-16,-8-4-14 16,-19 0-136-16</inkml:trace>
  <inkml:trace contextRef="#ctx0" brushRef="#br0" timeOffset="-67715.01">32341 6977 554 0,'0'0'105'16,"0"0"7"-16,0 0-38 16,0 0-1-16,0 0-29 15,0 0-22-15,0-11-16 16,0 11-6-16,3 0-5 15,13 10-6-15,11 9 11 16,14 13 5-16,1 4-3 0,1 5 0 16,-2 5-1-16,-3-4 0 15,-1-1 0-15,-8-3 0 16,-7-4-1-16,-9 1-1 16,-13 5 1-16,0 0 1 15,-25 6 3-15,-16-1-4 16,-13-1 6-16,-12-1-5 15,-7-3 8-15,5-5-6 16,2-5 9-16,12-9-2 16,15-4 3-16,6-6 3 15,14-4-4-15,7-3-4 0,10-2-7 16,2-2-2 0,0 0 1-16,0 0-1 0,0 0-7 15,0 0 6-15,0 0-1 16,0 0-5-16,0 0 5 15,0 0 1-15,0 0-1 16,0 0 2-16,0 0-2 16,0 0-2-16,0 0 4 15,0 0-10-15,0 0-7 16,0 0-9-16,0 0-6 16,0 0-10-16,0 0-12 15,-4 0 20-15,4 0-7 16,-6-4-55-16,4-6-37 15,-5 0-36-15,1 0-81 16</inkml:trace>
  <inkml:trace contextRef="#ctx0" brushRef="#br0" timeOffset="-67158.54">32149 7553 642 0,'0'0'111'16,"0"0"-101"-16,0 0-8 15,0 0 1-15,0 0 4 16,0 0-7-16,-2 79 27 15,-4-53 6-15,-4-3 2 0,3-3-17 16,1-4-6 0,6-6-7-16,0-3-2 0,0-1-5 15,0-1 3-15,0 2-1 16,0-1 2-16,4 1-1 16,9 1-1-16,1-1 3 15,5 3 4-15,4-1-6 16,1 2 3-16,5-1-2 15,-2 1 1-15,2 0-3 16,-4-2 3-16,-6 1-3 16,-3-5 0-16,-4-1-16 15,-5 1-41-15,-5-5-35 16,-2 0-76-16,-2 0-10 16</inkml:trace>
  <inkml:trace contextRef="#ctx0" brushRef="#br0" timeOffset="-66261.69">32401 6876 392 0,'0'0'70'16,"0"0"-8"-16,0 0-30 16,0 0 1-16,0 0-12 15,0 0-2-15,44-55-5 16,-42 53-14-16,-2 2 0 15,0 0-1-15,0 0-44 16,0 0-30-16,0-1 31 16,0 1 16-16,4 0 4 15,4-2-19-15,3-1 39 16,1-2 4-16,0 1 4 0,-5-2 34 16,-3 3 26-16,-2 2 20 15,-2 0 19-15,0 1 10 16,0 0-35-16,0 0-36 15,0 0-12-15,0 0-12 16,0 0-12-16,0 0-6 16,-6 0-1-16,-13 8-3 15,-12 6 4-15,-4 3 0 16,4-3 0-16,2-2 0 16,4-4 0-16,13-2 2 15,-1-3-1-15,11-3 0 16,2 0 1-16,0 0 1 15,0 0-2-15,0 0-1 16,0 0-1-16,0 0-3 16,0 0 3-16,0 0 1 0,0 1-1 15,0-1 0-15,0 1-1 16,0 1 1-16,0 3-5 16,0 8-6-16,6 7 10 15,3 7 1-15,1 4 2 16,-2 2 1-16,3 2-1 15,-3-3-1-15,-2-3 0 16,0-3 0-16,1-5 2 16,-3-6-1-16,-2-5 0 15,-2-4 0-15,0-5 1 16,4-1 0-16,-4 0 0 16,0 0-1-16,0 0 12 0,0 0-4 15,0 0-8 1,0 0-1-16,0 0-1 0,0 0 0 15,0 0-2-15,0 0 1 16,0 0-9-16,0 0-2 16,0 0 1-16,0 0 9 15,0 0 0-15,0 0 2 16,0 0-11-16,0 0-31 16,0 0-27-16,0 0-48 15,0 2-12-15,0-1-39 16,-6-1-3-16</inkml:trace>
  <inkml:trace contextRef="#ctx0" brushRef="#br0" timeOffset="-64443.75">30545 3599 586 0,'0'0'144'0,"0"0"-144"15,0 0-37-15,0 0-7 16,0 0-36-16,-8 96 80 15,-7-41 3-15,-1 2 4 16,4-11-5-16,5-6-2 16,7-11 0-16,0-8 0 15,4-3 5-15,9-6-3 16,1-4 4-16,5-6 3 0,8-2 8 16,4 0 6-16,2-7 0 15,8-10-11-15,-4 0-2 16,3 0-2-16,-7 2-8 15,-2 5-32-15,-2 6-77 16,-11 4-30-16,-7 0-102 16</inkml:trace>
  <inkml:trace contextRef="#ctx0" brushRef="#br0" timeOffset="-64151.12">30353 4151 485 0,'0'0'11'0,"122"-20"-9"0,-46 13-4 15,1 3 0-15,1 4-25 16,-7 0 1-16,-18 0-27 16,-15 3 1-16,-20 8-5 15,-18 2-12-15,0 3 22 16,-29-1 47-16,-8-1 45 15,0-3 41-15,6-2-8 16,4-2-10-16,6-2-1 16,9 3-42-16,2-3-17 15,3 2-8-15,5 2-6 0,-2 2-4 16,4 3-16 0,0 3-19-16,0 0-29 0,0-4-73 15</inkml:trace>
  <inkml:trace contextRef="#ctx0" brushRef="#br0" timeOffset="-63931.11">30498 4357 486 0,'0'0'179'0,"0"0"-179"16,0 0-3-16,0 0-20 15,0 0 18-15,0 0 5 16,27 89 2-16,-7-61 0 15,1-1 1-15,-3-4-3 16,5-7-18-16,-4-6-28 0,-1-6-22 16,1-4 11-16,4 0-69 15</inkml:trace>
  <inkml:trace contextRef="#ctx0" brushRef="#br0" timeOffset="-63388.13">31159 4174 423 0,'0'0'72'0,"0"0"40"16,0 0-9-16,0 0-9 15,0 0-44-15,0 0-50 0,0-23-16 16,-10 50-46-16,-15 14 44 16,-10 11 18-16,4-1 0 15,6-11-49-15,6-10-18 16,11-11 29-16,4-11 10 16,4-6 13-16,0-2 15 15,0 0 11-15,0-7-2 16,6-10-9-16,7-6-80 15,3 2 77-15,-8 4 3 16,3 7 0-16,-5 5 4 16,-4 2 8-16,-2 3-11 15,4 0-1-15,2 0-2 0,3 0-8 16,7 4 8 0,3 6-3-16,-1 1-19 0,1-1-38 15,-2-3-42-15,-3-6-160 16</inkml:trace>
  <inkml:trace contextRef="#ctx0" brushRef="#br0" timeOffset="-63154.9">31186 4282 285 0,'0'0'206'16,"0"0"-105"-16,0 0-50 16,0 0-8-16,0 0-36 15,0 0-5-15,0 0-2 16,105-66-9-16,-78 66-11 15,-8 0-14-15,-7 0 4 16,-6 8 2-16,-6 5 10 0,0 6 4 16,0 3 13-16,0 3 1 15,0 1 0-15,-6-1-2 16,-2 2-48-16,-2-1 8 16,1-2-27-16,-7-6-77 15</inkml:trace>
  <inkml:trace contextRef="#ctx0" brushRef="#br0" timeOffset="-62939.08">31033 4468 421 0,'0'0'100'0,"0"0"-100"15,0 0-3-15,0 0 3 16,0 0 3-16,0 0 0 15,48 85-3-15,-40-72-2 16,-4-3-28-16,6-3-35 16,-8-7-23-16,5 0-108 15</inkml:trace>
  <inkml:trace contextRef="#ctx0" brushRef="#br0" timeOffset="-62194.65">30905 5000 118 0,'0'0'57'0,"0"0"20"16,0 0 22-16,0 0-29 15,0 0-65-15,0 0-3 16,-10-21-2-16,3 15 0 0,1 4-2 16,0-1-7-1,0 2-11-15,0-1 2 0,-1 1 3 16,1 1-3-16,4 0-15 15,-2 0 16-15,4 0 17 16,0 0 0-16,0 0-10 16,0 0-65-16,0 0 36 15,0 5-101-15</inkml:trace>
  <inkml:trace contextRef="#ctx0" brushRef="#br0" timeOffset="-59494.01">32141 4199 528 0,'0'0'61'0,"0"0"-44"16,0 0-6-16,0 0 9 0,0 0-20 15,0 0-6-15,0 0-7 16,-4 6-10-16,2 11 22 15,-11 7 1-15,-1 5 21 16,1 2 2-16,-1-2-5 16,2-3-1-16,5 1-15 15,1-3-2-15,6 3 7 16,-4 0 7-16,4-3-13 16,0-2 8-16,0-2-7 15,0 0 2-15,0-2 0 16,6-1 1-16,5 0-4 15,-5-2 1-15,2 2 4 16,2 2-5-16,-1-1 4 0,7 2-2 16,1-2 3-1,-3 2-4-15,3 1 3 0,-3 2 10 16,-1-4 7-16,-3 1-10 16,0-4-12-16,3-1 3 15,-7 1-2-15,2-2-1 16,-2-2 0-16,-1 1 0 15,-3-1 0-15,4-1 1 16,-2-1-2-16,-2 1 1 16,4 3 0-16,0 3 0 15,1 1 0-15,-1 2 1 16,-2-3-2-16,2-3-1 0,-2-1 2 16,-4-1-1-1,0 1 2-15,0 0-2 0,0-2-5 16,0 1 6-16,0-2 1 15,0-1-1-15,0 1 3 16,0 1-2-16,0 4-1 16,0 2 1-16,0 0-1 15,2-1 1-15,-2-2 4 16,0-1-3-16,4 0-3 16,-4 1 2-16,0 2 2 15,0 1-3-15,0 1 1 16,0 0 1-16,0 1-1 15,0-1 0-15,0-3 0 16,0 2 1-16,0-3-2 16,0-1 1-16,0 1 1 0,0-1 0 15,0-2 5-15,0-1-3 16,0-3-1-16,0 1 1 16,0 1 4-16,0 2-5 15,-4-1 4-15,2 2-5 16,-2-2 5-16,-2-2-5 15,2 0 5-15,-2 2 10 16,-1 0 2-16,1 0-2 16,-2-2-2-16,2 1-3 15,2-2-8-15,-3 3-2 0,1-1-1 16,0 3 0-16,-2-1 1 16,-3 2 0-16,3 1 1 15,-2-1-3-15,4-2 2 16,-5-1-2-16,9 0 0 15,-2-3-2-15,2 1 1 16,2-2 1-16,-4-2 0 16,4 0 0-16,-2-2 0 15,2 1 1-15,0-2 2 16,-4 0-3-16,4 2 1 16,0 0-2-16,-2 3 2 15,-3 0-1-15,5 1 0 16,-2 1 0-16,-2-1 0 15,2-1-1-15,2-2 0 16,0-1 2-16,0 0-2 0,0-1 1 16,0 3-2-1,0 0 1-15,0 4 1 0,0 2 0 16,2 2 0-16,4 0 0 16,1 1 3-16,-1-2-2 15,4-2 0-15,-4 1-2 16,1-2 3-16,-1-2-4 15,0 0 3-15,0-1-1 16,-2-1 0-16,3 0 4 16,-5-3-5-16,2 0 2 15,-2 1-2-15,2 1 2 16,4 0-1-16,3 2 0 0,1 1 0 16,0-2 1-16,3 4 0 15,-1-4-2-15,1 1 2 16,-3-2-2-16,1 0 2 15,-1-1-1-15,0 2 2 16,5-1-2-16,6 2 2 16,-3-1-1-16,5 2 0 15,4-1-1-15,-4 1 0 16,-2-1 0-16,-3 1 0 16,-3-3 0-16,-1 1 0 15,-7 0 0-15,1-1 0 16,-4-1 0-16,-4-1 0 15,2 0-1-15,-2 1 2 16,-2-2-2-16,7 0 2 0,-3 2-2 16,-2 0 2-16,8 1-1 15,-8 1 0-15,4-2 0 16,1 1-1-16,-3-1-2 16,-2-2 2-16,2 3 0 15,-4-1 0-15,4 0 0 16,-2 0 0-16,-2 0 0 15,4 1-1-15,-2 2 1 16,2 1-2-16,-1 0 1 16,-3-2-1-16,4 1 1 15,-2-1 0-15,-2 0 0 16,0 0 0-16,4 0 2 16,-4-3 1-16,2 1-1 0,-2 0 0 15,4 0 1-15,-2 1-3 16,-2 2 3-16,4 1-2 15,-2 2 0-15,-2 0 1 16,4 2 0-16,-1-1-2 16,-3 0-6-16,0 0-1 15,0 0-4-15,0 0-7 16,4 0-14-16,-4 0-21 16,0 0 10-16,0 1 14 15,0 0-2-15,0 0-25 16,0 1-23-16,0-4-35 15,-4-5-128-15</inkml:trace>
  <inkml:trace contextRef="#ctx0" brushRef="#br0" timeOffset="-58405.58">32639 6386 357 0,'0'0'24'16,"0"0"-23"-16,-85 21-1 0,48-14 9 16,-4-1 37-16,6-4 4 15,2-2 18-15,0 0-10 16,6-3-9-16,-8-16-24 16,4-4-9-16,0-7-9 15,6-4 40-15,2-2 22 16,13 1-4-16,10-3-40 15,0-4-10-15,33-6-15 16,16-4-10-16,13 2-14 16,15 6 8-16,1 10-1 15,-1 15 4-15,-5 9 1 16,-12 10 10-16,-12 0-6 16,-11 17 5-16,-6 15-9 15,-6 14 3-15,-9 7 9 0,-12 5 3 16,-4-1 1-16,-4-5 2 15,-21-6 12-15,1-5-12 16,-7-7-1-16,-5-9-2 16,8-8-3-16,1-8-22 15,4-9-10-15,-2 0-30 16,2-16-86-16,9-15-143 16</inkml:trace>
  <inkml:trace contextRef="#ctx0" brushRef="#br0" timeOffset="-57809.56">32457 5568 41 0,'0'0'327'16,"0"0"-299"-16,0 0 12 15,-103 49 12-15,53-32-11 16,-3 0-17-16,-5-6-5 16,6-4 50-16,4-7-15 15,7 0-2-15,0 0-18 16,14-8-15-16,-2-9 18 16,8-4 12-16,5-5-20 15,-1-5-17-15,17-4 14 16,0-5-19-16,19-3-7 15,20-2-2-15,4 0-7 16,11 5-2-16,2 9-1 0,6 8-9 16,4 12 16-1,-2 11-2-15,0 0-3 0,-6 20 9 16,-8 11-9-16,-13 8 7 16,-12 5-4-16,-15 3-2 15,-8-2 6-15,-2-4 1 16,-12-6-1-16,-15-6 3 15,-8-6 2-15,-2-6 2 16,-5-6-4-16,-5-5-42 16,3-6-50-16,-3 0-9 15,8-11-23-15,5-18-40 16,14-8-153-16</inkml:trace>
  <inkml:trace contextRef="#ctx0" brushRef="#br0" timeOffset="-57245.3">32511 4922 383 0,'0'0'159'0,"0"0"-129"15,0 0-20-15,0 0 15 0,0 0 2 16,0 0-18 0,-66-2-9-16,16 12 0 0,-4 0 2 15,-10-3 1-15,0-4-3 16,-8-3 16-16,0 0-16 16,1-3 16-16,13-12 21 15,11-3 9-15,18 1-14 16,10 5 42-16,17-1-46 15,2-6-6-15,19-11-22 16,24-8-2-16,19-6 0 16,15 4-11-16,-3 11 9 15,-1 10-15-15,-7 11 9 16,-6 6 7-16,-15 2 1 16,-6 0-2-16,-12 16-2 0,-8 4 0 15,-7 4-7-15,-12 8-4 16,0 5 4-16,-6 1 12 15,-19 2-1-15,-8-4 2 16,-8-5-2-16,0-8 2 16,3-8-35-16,1-8-53 15,6-7 27-15,2 0 24 16,4-11 32-16,7-13-25 16,1-9 0-16,5-7-35 15,8-7-53-15,4-2-20 16</inkml:trace>
  <inkml:trace contextRef="#ctx0" brushRef="#br0" timeOffset="-55603.12">32319 4385 286 0,'0'0'167'0,"0"0"-124"16,0 0-13-16,0 0 30 0,0 0-10 16,0 0-24-16,18-8-11 15,-18 8-15-15,-14 2-22 16,-9 11 22-16,-12 3 7 15,-2-3-5-15,-5-6 8 16,3-6 6-16,-6-1 27 16,5 0-29-16,-1-8 25 15,4-8-11-15,6 0-11 16,8 1 6-16,7 1-4 16,9 0 11-16,7-1 3 15,0-4-24-15,19-7-9 16,14-4-3-16,13-3-12 15,7-1 7-15,11 3-1 16,-2 7-4-16,-2 6-6 16,-4 6 16-16,-2 7 0 0,-5 5 3 15,-7 0 1-15,-11 0-1 16,-8 5-1-16,-9 11-6 16,3 4 1-16,-5 7-5 15,-4 2 0-15,-4 5 5 16,-4 3 6-16,0-8 0 15,0 1 0-15,-4-5 0 16,-2-4 3-16,0-5-1 16,0-6-2-16,4-4 0 15,2-3 0-15,0-3 0 16,0 0 3-16,-5 0 0 16,5 0-1-16,0 0-2 0,0 1 0 15,0-1-4-15,-2 1 1 16,2 1 3-16,0-1-1 15,0 1 0-15,0-2 0 16,0 0 0-16,0 0 2 16,0 0 1-16,0 0-1 15,0 0 2-15,0 0-3 16,0 0 0-16,0 0 2 16,0 0-1-16,0 0 0 15,0 0 1-15,0 0 0 16,0 0 1-16,0 0 6 15,0 0-7-15,0 0 7 16,0 0-7-16,0 0 11 0,0 0-6 16,0 0-6-16,0 0-1 15,0 0-3-15,-4 0-6 16,4 0-2-16,-2 0 0 16,-2 1 3-16,-2 1 8 15,6-2 2-15,0 0 1 16,-2 0 0-16,2 0-2 15,0 0 2-15,-4 0 1 16,2 0 0-16,-5 0-4 16,1 2 0-16,-8 0 0 15,-1 5-2-15,-1-2 2 16,-3 1 0-16,0-2 1 0,3-1 1 16,4 0 7-16,3-3-1 15,-1 0 0-15,4 0-3 16,4 0-1-16,-2 0-2 15,1 0 1-15,3 0-3 16,0 0-3-16,0 0 3 16,0 0 0-16,0 0 0 15,0 0 1-15,0 0-2 16,0 1 2-16,0-1-2 16,0 0 1-16,0 0-1 15,0 0 1-15,0 0 0 16,0 0 5-16,0 0-3 15,0 0 7-15,0 0-8 16,0 0 9-16,0 0-8 16,0 0 0-16,0 0-1 0,0 0-1 15,0 0 1-15,0 0 0 16,0 0-1-16,0 0 4 16,0 0-3-16,0 0 0 15,0 0-2-15,0 0 1 16,0 0 0-16,0 0 0 15,0 0 0-15,0 0-1 16,0 0 2-16,0 0-3 16,0 0 3-16,0 0-2 15,0 0 2-15,0 0-1 0,0 0 1 16,0 0-1 0,0 0 1-16,0 0-1 0,0 0 0 15,0 0 2-15,0 0-4 16,0 0 4-16,0 0-1 15,0 0-1-15,0 0 2 16,0 0-5-16,0 0 6 16,0 0-6-16,0 0 7 15,0 0-6-15,0 0 2 16,0 0 0-16,0 0 0 16,0 0 0-16,0 0-1 15,0 0 2-15,0 0-1 16,0 0 1-16,0 0-1 15,0 0 0-15,0 0 0 16,0 0 0-16,0 0 0 0,0 0-3 16,0 0 3-1,0 0-2-15,0 0 2 0,0 0 0 16,0 0-1-16,0 0 1 16,0 0 1-16,0 0-1 15,0 0-1-15,0 0-24 16,0 0-28-16,0 3-51 15,0 2-88-15,0-2 15 16,-10-3-94-16</inkml:trace>
  <inkml:trace contextRef="#ctx0" brushRef="#br0" timeOffset="-38099.22">23831 14830 466 0,'0'0'59'0,"0"0"-52"15,0 0 14-15,0 0 33 16,0 0-1-16,0 0-21 16,-41 55 5-16,29-44 21 15,-5-2-3-15,-4-1-11 16,-8-2-18-16,-6-5-12 0,-8-1-1 15,-7 0-5-15,-10-12-3 16,-6-11-1-16,-2-10 14 16,-9-9-12-16,-3-7 17 15,-5-6-21-15,7-6 0 16,11-5-1-16,20-9 4 16,20-7 26-16,10-8-30 15,17-3-1-15,0 0 8 16,29 1-5-16,19 6-3 15,14 8-3-15,12 10 3 16,15 14-2-16,8 8 1 16,7 10-1-16,-1 10 2 15,17 9-4-15,-8 13 4 16,-3 4-3-16,-1 18 1 16,-15 19-3-16,-4 18 5 0,-15 18 0 15,-10 13 6-15,-14 7-3 16,-19 1-1-16,-15-3 0 15,-10-3-1-15,-6-1 2 16,-10-5-1-16,-9-11-2 16,-5-9 1-16,-5-11-1 15,-2-8 2-15,-4 0 0 16,-3-6 4-16,-3-2 3 16,2-3-3-16,-9-5 13 15,13-6-1-15,-2-1-16 16,2-4 5-16,10-5-6 15,4 0-1-15,5-4 0 0,3-1 0 16,3-2 0-16,4-3-3 16,4 1 0-16,-2-2-10 15,2 0 7-15,2 0-7 16,0 0 0-16,0 0-2 16,0 0 6-16,0 0 5 15,0 0 3-15,0 0 1 16,0 0 0-16,0 0-1 15,0 0 1-15,0 0-1 16,0 0-2-16,0 0 0 16,0 0-1-16,0 0 2 15,0 0 1-15,0 0-2 16,0 0 1-16,0 1-6 0,0-1 5 16,0 0-11-16,0 0-2 15,0 0 3-15,0 0 9 16,0 0 0-16,-5 0 1 15,5 1 0-15,-2-1 2 16,-2 0 0-16,4 0 2 16,0 0 0-16,0 0-1 15,0 0 2-15,0 0-2 16,0 0 0-16,0 0 0 16,0 0 0-16,0 0 0 15,0 0-7-15,0 0-8 16,0 0-21-16,-2 0-14 15,-2 0-31-15,-2 0-87 16,-7 0 4-16,1-2-176 0</inkml:trace>
  <inkml:trace contextRef="#ctx0" brushRef="#br0" timeOffset="-36823.97">19823 14539 216 0,'0'0'82'0,"0"0"-16"16,0 0 3-16,0 0 12 16,0 0 9-16,0 0 6 15,-49 0 0-15,49 0-23 16,0 0-36-16,0 0-14 15,0 0-22-15,0 0-1 16,8 0-15-16,15 0 15 16,14 7 21-16,12 0-5 15,16 1 3-15,13-3 6 16,19 0-12-16,13-4-2 16,18-1-1-16,10 0-7 15,-1 0 4-15,8 0-7 0,-13 0 0 16,0 0 0-1,-14 0 0-15,-11 0 0 0,-9 0 1 16,-14 0 1-16,-15 0 0 16,-16 0 1-16,-15-4-3 15,-14-1 0-15,-11 4 3 16,-9 1-3-16,-4 0 1 16,0 0 2-16,0 0-1 15,0 0-2-15,0 0 0 16,0 0-5-16,0 0-20 15,-4 0 0-15,-15 0-15 16,-8-1-41-16,-14 1-54 16,-9 0-39-16,-3 0-6 15,-14 0-71-15</inkml:trace>
  <inkml:trace contextRef="#ctx0" brushRef="#br0" timeOffset="-35961.23">19846 14590 447 0,'0'0'47'0,"0"0"-1"0,0 0 14 15,0 0 29 1,0 0 1-16,0 0-47 0,-58-14-20 16,58 14-23-16,17-3-2 15,14 2 2-15,18-2 29 16,15 2 4-16,17-1 0 16,14 1 2-16,17-1 4 15,16 2-10-15,17 0-15 16,5 0 15-16,1 0-17 15,-16-1-4-15,-9 0-7 16,-21 1-1-16,-20 0 2 16,-15 0-2-16,-14 0 2 15,-15 0-2-15,-14 0 4 16,-4 0-3-16,-11 0-2 16,-12 0 3-16,7 0-1 0,-7 0-1 15,0 0 1-15,0 0 1 16,0 0 1-16,0 0 1 15,0 0-3-15,0 0-1 16,0 0 2-16,0 0-4 16,0 0 2-16,0 0 0 15,0 0-1-15,0 0 1 16,0 0 0-16,0 0 2 16,0 0 0-16,0 0-2 15,0 0 0-15,0 0 2 16,0 0-3-16,0 0 1 15,0 0-1-15,0 0 0 0,0 0 0 16,0 0-1-16,0 0 3 16,0 0-3-16,0 0 4 15,0 0 0-15,0 0-1 16,0 0 0-16,0 0 1 16,0 0-1-16,0 0 0 15,0 0 1-15,0 0-1 16,0 0 0-16,0 0 0 15,0 0 1-15,0 0-1 16,0 0-1-16,0 0 0 16,0 0-1-16,0 0 2 15,0 0-2-15,0 0 4 16,0 0-3-16,0 0 0 16,0 0 2-16,0 0-1 15,0 0 0-15,0 0-1 0,0 0 1 16,0 0-2-16,0 0-13 15,0 0-33-15,0 0-19 16,0 0-43-16,4 0-104 16,4-6-202-16</inkml:trace>
  <inkml:trace contextRef="#ctx0" brushRef="#br0" timeOffset="-34821.17">22008 14255 334 0,'0'0'113'0,"0"0"-11"16,0 0-1-16,0 0 16 15,0 0-29-15,0 0-30 16,-12-7-26-16,12 7-18 16,0 0-7-16,0 0-7 15,22 0 0-15,9 0 12 16,23 0 13-16,6 0-19 15,8 0 3-15,7 0 1 16,7 2-3-16,3 2 16 16,0 0-13-16,2 2 1 15,-5-2-9-15,-9 2 5 16,-11-2 5-16,-8 0-7 16,-15-2 2-16,0 1-3 0,-12-2-4 15,-8 1 0-15,-7-1 1 16,-8 0 0-16,2-1-2 15,-6 0-10-15,0 0-12 16,0 0-19-16,-6 0-18 16,-6 0-69-16,-7-7-150 15,-4-8-93-15</inkml:trace>
  <inkml:trace contextRef="#ctx0" brushRef="#br0" timeOffset="-34418.64">22833 14066 653 0,'0'0'159'0,"0"0"-56"16,0 0-14-16,0 0-33 15,0 0-51-15,0 0-5 16,0 13 0-16,25 13 1 16,10 2 5-16,2 3 16 15,-2 0-13-15,2 0 7 16,-6-4-8-16,-8-6 1 15,0-5-5-15,-11-8 0 16,-5-2-1-16,-7-3 0 16,0-2 7-16,0-1 8 15,0 1 15-15,0 5 7 16,-17 9-6-16,-8 5-22 0,-10 6-6 16,8-2-4-16,-2-5-1 15,11-1-1-15,1-2 1 16,3 0-4-16,1-5 2 15,3-2 1-15,8-4-21 16,-2-2-22-16,4-3-23 16,0 0-20-16,0 0 0 15,0 0-59-15,0-15-136 16</inkml:trace>
  <inkml:trace contextRef="#ctx0" brushRef="#br0" timeOffset="-30600.06">17593 11324 567 0,'0'0'0'15,"0"0"27"-15,0 0 25 16,70 94 2-16,-45-53-25 15,0 22-9-15,4 26 48 16,-9 23-20-16,-1 22-19 16,-9 10-13-16,-3 0-10 15,-7-4 0-15,0-11 4 16,0-10-7-16,-23-5 5 0,-4-7 16 16,-8-7 0-16,0-11-1 15,-3-17-10-15,-3-12-5 16,2-16-2-16,-13-6 7 15,-6-6 1-15,-18-11 14 16,-11-8-27-16,-14-13 7 16,-3-5-1-16,-11-21-6 15,-7-11 2-15,-7-8-2 16,-3-12-2-16,4-13 1 16,8-16-1-16,11-20 1 15,11-25 0-15,26-26 17 16,16-20-7-16,27-21-4 15,23-15 4-15,18-10-6 0,42-3-1 16,33 6 0-16,14 14-1 16,21 17 4-16,4 15 6 15,3 23 3-15,9 20-8 16,-4 20-4-16,5 23-1 16,-11 19-1-16,-8 17-2 15,-2 23 2-15,-9 21-3 16,1 8 2-16,-3 41-2 15,-3 31-1-15,3 38 0 16,-14 35 3-16,-20 29 0 16,-26 25 9-16,-28 10-9 15,-19 8 2-15,-17 5 0 16,-22-8-1-16,-15-8 6 0,-6-15-5 16,0-23 0-16,0-23 1 15,5-24-1-15,5-19 0 16,2-16 11-16,5-14-7 15,8-14 1-15,6-13-3 16,8-17 0-16,9-13 4 16,8-6-7-16,2-8-1 15,2 1 2-15,0-2-4 16,0 0 0-16,0 0-2 16,0 0-6-16,0 0 1 15,0 0-5-15,0 0-14 16,0-12-1-16,0-10-35 15,0-13-50-15,6-12-12 16,0-8-125-16,0-8-131 0</inkml:trace>
  <inkml:trace contextRef="#ctx0" brushRef="#br0" timeOffset="-28649.48">17312 11888 366 0,'0'0'88'0,"0"0"0"16,0 0 13-16,0 0 24 0,0 0-47 15,0 0-51-15,-31 5-14 16,31-5 0-16,0 0-10 16,0 2 7-16,0-2 5 15,0 0 0-15,0 0 6 16,0 1-2-16,0-1 7 16,0 0 1-16,0 0-4 15,0 0-5-15,0 0 1 16,0 0-9-16,0 0-2 15,0 0-5-15,0 2-2 16,2-2-1-16,2 0 2 16,-2 0 1-16,-2 0 0 15,4 0 6-15,-4 0 1 16,0 0 6-16,0 0-3 0,0 0 1 16,0 0-4-16,0 0-5 15,2 0 2-15,-2 0-6 16,6 0 0-16,5 1 2 15,-3 0 0-15,2 1-1 16,3-1-1-16,5 1-1 16,5-2 1-16,4 0-1 15,6 0 3-15,4 0-5 16,7 0 5-16,3 1-3 16,7-1 1-16,2 0-1 15,4 0 1-15,2 0 1 16,12 0 0-16,5 0-2 0,5 0 1 15,5 0 1-15,-4 0-4 16,-6 0 1-16,-1 4 1 16,3 4 0-16,-3-1 0 15,1 0-1-15,-7 0 2 16,1 0-2-16,-5 0 3 16,4 0-2-16,7 0 1 15,-7 1 1-15,2 2-2 16,3 3 0-16,-3 0 1 15,-1 0 2-15,-1 1-3 16,-10-1 2-16,0 1-5 16,2-1 6-16,-2 1-6 15,4 1 5-15,3 0-2 0,1-1 2 16,-2 0 1-16,-2 0 0 16,9 1-1-16,-5 0-1 15,2 2 1-15,-4-2-4 16,-1-1 4-16,-1 1-1 15,2-3 0-15,4 1 0 16,7 0 0-16,-7-2 0 16,1 0-1-16,-5-1 0 15,0 0 0-15,4 0 2 16,5 1-3-16,-5 1 2 16,3 1 1-16,-1-2-2 15,2 1 3-15,3-1 2 0,2 1-4 16,1-4 3-1,5 1-1-15,4-1 0 0,4 1-1 16,-4 1-2-16,0 0 1 16,-4-2-2-16,2 2 2 15,-9 1-1-15,11-1 1 16,-10 1 1-16,-5 2-4 16,-3 1 3-16,-1 0-2 15,-10 0 2-15,6 2-1 16,-4 2 0-16,-8 2 2 15,10 1-2-15,-6-1 1 16,-4 0-2-16,6 1 4 16,-8 0-6-16,0-2 3 15,-1 3-1-15,-3-2 1 0,0 0-1 16,3 0 0-16,1 0 2 16,2-1-1-16,-2-1 1 15,1-1-2-15,-1-3 3 16,2 0-5-16,8-1 6 15,-2-2-3-15,4 2 0 16,2 0 0-16,3-1 2 16,-7 4-2-16,12 1 0 15,-3 1 2-15,-1 1-3 16,-4-1 1-16,0 0 0 16,-1 0-1-16,-1 1 1 15,0 2-2-15,0 0 2 16,0 0 0-16,-4 2 2 0,0-2-5 15,-2 1 4-15,-6 1-2 16,2-2 2-16,-3 1 0 16,-3-3 0-16,-2 1 0 15,-5 1-1-15,-2-2 0 16,3 0-1-16,-3-1 4 16,7-1-5-16,-3 1 3 15,3-1-2-15,-7-2 1 16,-4-1-1-16,-6 0 1 15,-2 0 0-15,-4-2-1 16,-2-2 2-16,-5 0-4 16,1-2 4-16,-7 2-2 15,7-3 2-15,-3 1-1 0,-1-2 0 16,-3 1 0 0,5 0 2-16,-5-1-1 0,5-1 3 15,-5 1-4-15,3 0 1 16,-3-1 1-16,-2 0 1 15,-1 0-2-15,1-1 0 16,-4-1-1-16,7 1 0 16,-3 1 2-16,2-1 2 15,1 3-4-15,-1-2 1 16,1 2-2-16,-1 0 1 16,0 2-2-16,1-2 2 15,-3 3 0-15,5 0-1 16,-3 1 1-16,0 0 1 15,5 1 2-15,-11-4-6 0,6-1 7 16,-7-3-6-16,-3-1 2 16,2-3 0-16,-4 0-11 15,2 0-34-15,-2 0-8 16,0-1-3-16,0-19-19 16,-8-11-67-16,-9-7-126 15,5-6-19-15</inkml:trace>
  <inkml:trace contextRef="#ctx0" brushRef="#br0" timeOffset="-27823.23">26151 13382 446 0,'0'0'226'0,"0"0"-81"16,0 0-31-16,0 0-16 16,0 0-21-1,0 0-43-15,-13-14-24 0,13 24-6 16,13 11 0-16,5 8 13 15,7 1 1-15,4 4 8 16,2-1 0-16,-2-3-11 16,2 2-9-16,-6-4 7 15,-1-1-12-15,-1-6 7 16,-6-4-6-16,-9-6 1 16,-2-4-3-16,-6-4 0 15,0-1 7-15,0-2 10 16,0 0 30-16,0 2-6 0,-12 5 2 15,-17 6-9 1,-17 8-12-16,-11 2-9 0,-5 1-1 16,-7 2 2-16,3 1-8 15,2-1-5-15,8-1 1 16,9-4-4-16,14-4 6 16,8-5-8-16,12-6 8 15,3-2-7-15,10-4 3 16,0 0-2-16,0 0-4 15,0 0-5-15,0 0 6 16,0 0-5-16,0 0 10 16,0 0-1-16,0 0 1 15,0 0 0-15,0 0 2 16,0 0-2-16,0 0 1 16,0 0-2-16,0 0-1 0,0 0 1 15,0 0-6-15,0 0 3 16,0 0-3-16,0 0 6 15,0 0-1-15,0 0 2 16,0 0-1-16,0 0 2 16,0 0-1-16,0 0 2 15,0 0-4-15,0 0 5 16,0 0-6-16,0 0 5 16,0 0-4-16,0 0 2 15,0 0-1-15,0 0 0 16,0 0 0-16,0 0 0 15,0 0-1-15,0 0 1 0,0 0-5 16,0 0 4 0,0 0-10-16,0 0 4 0,0 0 6 15,0 0-6-15,0 0 5 16,0 0-8-16,0 0 7 16,0 0-11-16,0 0 9 15,0 0-12-15,0 0-3 16,0 0-4-16,0 0-18 15,0 0-15-15,0 0-18 16,0 0-6-16,13 0-25 16,-1 0-40-16,7-6-107 15,-1-11-305-15</inkml:trace>
  <inkml:trace contextRef="#ctx0" brushRef="#br0" timeOffset="-26339.58">30177 15366 242 0,'0'0'523'15,"0"0"-434"-15,0 0-70 16,0 0-12-16,0 0-7 16,-116-27 4-16,67 19 43 0,-15-5-19 15,-9-3-7 1,-7-6 3-16,-9-9-6 0,-4-9-8 16,-10-6-2-16,-7-10 11 15,-4-10-14-15,3-4 13 16,7-2 5-16,3 2-2 15,14-2 16-15,11 2 9 16,14 0-7-16,18 1-13 16,15-4-16-16,17-6 3 15,12-8-11-15,21-7 0 16,39-2 0-16,24-3-4 16,24-1 2-16,10 9-2 15,14 11 2-15,2 17-3 16,-1 14 1-16,-1 13 1 15,-4 10-1-15,-8 11 1 16,-4 8-1-16,-5 7 1 0,-3 0 1 16,-5 10 1-16,-8 11-1 15,-4 9 0-15,-8 10-1 16,-5 16-2-16,-1 17 4 16,-15 10-3-16,-8 15 1 15,-11 4-2-15,-6 4 3 16,-8 2-1-16,-12-7 0 15,-9-6 2-15,-8-12-6 16,-2-5 9-16,-27-4-6 16,-8-2 4-16,-13 2 0 15,-16 3-1-15,-17-2-1 16,5-8 0-16,-3-11 0 0,11-16 2 16,12-11-1-16,-2-4 1 15,6-3-1-15,5-4 3 16,1-4-2-16,11-3-2 15,12-2 1-15,7-4 0 16,5-1 3-16,3-2-4 16,4-1 0-16,-1 1 3 15,7-2-6-15,0 1 7 16,0-1-5-16,0 0 1 16,0 0 0-16,0 0 0 15,-4 0 1-15,4 0-2 16,0 0 2-16,0 0-3 15,0 0 1-15,0 0 0 0,0 0 1 16,0 0-1-16,0 0 1 16,0 0 0-16,0 0 0 15,0 0 1-15,0 0-2 16,0 0-6-16,0 0 0 16,0 0-4-16,0 0 1 15,0 0-13-15,0 0-12 16,0 0-14-16,0 0-2 15,0 0 2-15,0 2-19 16,0-2-51-16,-2 0-94 16,-4 0-1-16</inkml:trace>
  <inkml:trace contextRef="#ctx0" brushRef="#br0" timeOffset="-24874.43">30632 13162 160 0,'0'0'172'0,"0"0"-69"15,0 0-6-15,0 0-34 16,0 0-3-16,0 0-29 16,-25 37-2-16,40-15 48 15,14 7-24-15,12 4-4 16,13 4-25-16,8 1-16 15,6 0-7-15,8-4 2 0,9-6 0 16,2-9 1-16,8-9 0 16,-2-10 3-16,4 0 2 15,0-15-6-15,1-15 3 16,-3-13 5-16,-4-12-1 16,0-13-5-16,-11-16 1 15,-3-15-1-15,-20-5 0 16,-9-5-4-16,-17 4 21 15,-14 9-5-15,-17 6 2 16,0 4-2-16,-25 3-5 16,-17-2-7-16,-18-3-1 15,-14 0 10-15,-11-4 4 0,-4 1-11 16,-2 4 2-16,7 4 15 16,-3 2-8-16,8 11-4 15,13 12 8-15,6 10 7 16,9 12-4-16,-7 9-21 15,-10 7-2-15,-5 18 0 16,-5 4-9-16,-13 33 1 16,-15 20 1-16,-5 11 7 15,-1 9-3-15,2 3 1 16,9-3 0-16,8-5 0 16,8-4 1-16,7-1 2 15,5-1-2-15,18-3-2 16,3 2 1-16,15-1-1 0,12 6-1 15,6 0 2 1,13 2 2-16,6 6-4 0,6 6 4 16,25 4-3-16,17 2 3 15,14-3-2-15,10-4 2 16,9-4 1-16,4-11 3 16,-7-13-4-16,-1-11 3 15,-9-11-2-15,-8-8-1 16,-4-6 0-16,-3-5-2 15,-5-5 2-15,-7-4 5 16,-8 0-4-16,-8-2 2 16,-2 1-3-16,-11-1 2 15,-1 2-2-15,-5-1-1 16,-6 0-2-16,2-1 1 0,2-1 0 16,-2 2 2-16,2-1-2 15,-2 0 4-15,5 2-4 16,-1 0 3-16,-2-2-1 15,-2-1 1-15,2 2-1 16,-4-2 0-16,2 0 1 16,-2 1-4-16,0-1 5 15,0 0-3-15,0 0 1 16,0 0 0-16,0 0 0 16,0 0 1-16,0 0-3 15,0 0 4-15,0 0-5 16,0 0 3-16,0 0-5 15,0 0-5-15,0 0 8 0,0 0-6 16,0 0-7-16,0 0-6 16,0 0-9-16,0 0 3 15,0 0-4-15,0 0 3 16,0 0-14-16,0 0-19 16,0 0-47-16,0 0-60 15,-6 0-23-15,-9 0-122 16</inkml:trace>
  <inkml:trace contextRef="#ctx0" brushRef="#br0" timeOffset="-20236.23">6139 9399 275 0,'122'0'33'16,"0"0"3"-16,6-9-24 15,5-15 2-15,-11-11-6 16,-9-12-3-16,-22-4-5 16,-18-11-13-16,-18-2 12 15,-13-8-25-15,-22-6 26 16,-20-5 3-16,-8-7 29 15,-35-11 63-15,-28 0-61 0,-20-4 5 16,-14 4 60-16,-21 8-23 16,4 11-10-16,-12 18 2 15,-3 22-29-15,-3 21-18 16,-11 18-19-16,-2 3 10 16,6 33-3-16,9 17-6 15,18 18-3-15,16 13-3 16,26 13-2-16,16 10-1 15,31 9 5-15,18 6-3 16,13-2 3-16,31-5 1 0,25-12-3 16,16-13-4-1,26-13-6-15,3-20 3 0,2-17-3 16,3-21 10-16,-3-16 6 16,-2-7-6-16,3-23 3 15,5-4-18-15,-1 0-90 16,-5 3-125-16,-12 4-11 15</inkml:trace>
  <inkml:trace contextRef="#ctx0" brushRef="#br0" timeOffset="-19435.34">8742 8960 506 0,'0'0'28'0,"0"0"-28"15,0 0-2-15,0 0-22 16,-17 89 23-16,63-51 2 16,16-3 12-16,16-6 51 15,15-9-42-15,15-6 0 16,12-11 18-16,4-3-9 15,2-14-10-15,-6-16-11 0,-15-16 4 16,-14-10-3-16,-15-10 20 16,-24-12-20-16,-17-7 8 15,-16-9 17-15,-19-5-25 16,-25-1-10-16,-18 5 3 16,-30 13 28-16,-18 16-12 15,-6 15 9-15,-23 19-21 16,-14 21-8-16,0 11 0 15,-11 25-1-15,4 23 1 16,9 11-1-16,6 7 1 16,27 9 0-16,16 4 0 15,21 7-6-15,27 3 6 0,20-3-9 16,15-2 1-16,15-7-9 16,32-6 8-16,20-7-8 15,17-10 15-15,20-12 2 16,16-10-2-16,2-15-3 15,6-10-15-15,4-7-29 16,-8-7-61-16,2-17-45 16,0-4-5-16,-10-1-74 15</inkml:trace>
  <inkml:trace contextRef="#ctx0" brushRef="#br0" timeOffset="-19178.25">10648 9144 289 0,'0'0'47'0,"0"0"-36"15,144 59 14-15,-65-35 5 16,18 0 7-16,29 2 4 16,4 6 0-16,21 1 20 15,12 5-27-15,7 2 0 16,12-8-26-16,6-3-3 15,-12-7 26-15,-5-5-23 16,-10-4-8-16,-20-2-2 16,-7-4-11-16,-14-3-57 15,-23-4-47-15,-22 0-125 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5-03-29T00:28:06.40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9021 5343 186 0,'0'0'0'15,"0"0"-24"-15,0 0-24 0,115-28-16 16,-77 13 14-16</inkml:trace>
  <inkml:trace contextRef="#ctx0" brushRef="#br0" timeOffset="1910.91">8973 4960 370 0,'0'0'155'16,"0"0"-60"-16,0 0-43 16,0 0-52-16,0 0-5 15,0 0 0-15,31 5 5 16,-2 2 7-16,8 1-3 16,5 0 7-16,5-3-7 15,-10 0-2-15,11-5 5 0,-9 0-2 16,1 0 10-16,-1-20-7 15,2-11 27-15,0-7-11 16,-3-7-13-16,-3-9-8 16,2-5 3-16,-6-12-5 15,6-9-1-15,-12-8 0 16,-2-5-1-16,-11 2-1 16,-1 7 4-16,-9 14-1 15,-2 14 10-15,-2 17 38 16,-21 5-32-16,0 4 29 15,-4 5-38-15,-8 4 1 16,-6 0 7-16,-9 1-14 16,7 5-1-16,-11 4-2 15,-2 8-5-15,2 3 6 16,-1 4 1-16,3 18-1 0,2 11-2 16,3 10-5-16,7 8 6 15,12 5-2-15,3 7 1 16,2-2 2-16,9-5-1 15,3 0-3-15,5-1 4 16,6-1 0-16,0 0-1 16,0-4 1-16,12-6 0 15,5-3-6-15,2-4 3 16,5-1 3-16,1 0-1 16,10-2 3-16,-2-2-2 15,7-4 0-15,-3-4 2 16,0-4 4-16,-6-3-5 0,-6-4 0 15,-2-5-1-15,-11-2 1 16,-6-3-1-16,-6-2 1 16,6-1 0-16,-6 0 0 15,0 0 1-15,5 0 0 16,-5 0-2-16,0 0 1 16,2 0-3-16,-2 2 5 15,4-2-5-15,-2 0 4 16,2 1-3-16,-4-1 1 15,0 0 0-15,0 0 2 16,0 0-2-16,0 0 4 16,0 0-1-16,0 0 0 0,0 0-3 15,0 0 3-15,0 2-2 16,0-2-1-16,0 0 0 16,0 0 4-16,0 0 1 15,0 0-4-15,0 0-1 16,0 0-1-16,0 0 1 15,0 0-1-15,0 0 1 16,0 0-1-16,0 0 0 16,0 0 1-16,0 0 0 15,0 0-2-15,0 0 3 16,0 0-2-16,0 0 2 16,0 1-2-16,0-1 0 15,0 0 1-15,0 0 1 0,0 0-1 16,0 0 0-1,0 0 1-15,0 0-1 0,0 0 1 16,0 0-2-16,0 0 2 16,0 0-1-16,0 0 0 15,0 0-1-15,0 0 1 16,2 0 0-16,-2 1-1 16,6 2 2-16,-2-2-2 15,-2 2 2-15,3-1-2 16,-3 0 2-16,2 0-1 15,-2 1 0-15,2-2 0 16,-2 0 0-16,2-1 1 16,-4 2-2-16,2-2 2 15,-2 0-1-15,0 0 0 16,0 0 4-16,0 0-1 0,0 0 0 16,0 0 1-16,0 0-4 15,0 0 0-15,0 0 1 16,0 1-2-16,0-1 1 15,0 0-1-15,0 0 2 16,0 0-1-16,0 0 0 16,0 0 0-16,0 0 1 15,0 0 0-15,0 0-2 16,0 0 3-16,0 0-4 16,0 0 3-16,0 0-2 15,0 0 1-15,0 0-4 16,0 2-3-16,4 0-22 0,3 2 6 15,-1 3-36-15,6 2-43 16,1 2-41-16,-3-5-19 16,-2-6-208-16</inkml:trace>
  <inkml:trace contextRef="#ctx0" brushRef="#br0" timeOffset="4301.92">10337 4874 392 0,'0'0'166'0,"0"0"-32"16,0 0 2-16,0 0-38 16,0 0-33-16,0 0-17 15,0 0-9-15,0-2-8 16,5 2-14-16,-5 0-4 16,0 0-6-16,0 0 1 15,0 0-7-15,0 0 4 16,0 0-5-16,0 0 3 15,0 0-2-15,0 0 1 16,0 0 1-16,0 0-3 0,0 0 1 16,0 0 0-16,0 0-2 15,0 0 1-15,0 0 0 16,0 0 0-16,0 0-1 16,0 0 1-16,0 0 0 15,0 0-1-15,0 0 2 16,0 0-4-16,0 0 4 15,0 0-2-15,0 0-2 16,0 0 1-16,0 0-5 16,0 0 3-16,0 0-6 15,0 0-7-15,0 0 5 16,0 0 2-16,0 0 6 16,0 0-2-16,0 0 3 0,0 0-5 15,0 0 0-15,0 0 0 16,0 2-2-16,0-1 10 15,0 0-1-15,0 1 1 16,0-2 0-16,0 0 1 16,0 0 1-16,0 0-1 15,0 0 2-15,0 0-3 16,0 0 4-16,0 0-4 16,0 0 1-16,0 0 0 15,0 0 1-15,0 0 0 16,0 0 4-16,0 0 0 15,0 0 0-15,0 0 4 16,-7 0 4-16,-9-7 1 0,-7-10-15 16,-2-2-4-16,5-5 4 15,-9-1 2-15,6 0 3 16,4-4-5-16,-1 2 4 16,-3 1-1-16,4 0-3 15,7 2 3-15,2 2-3 16,1 2 5-16,3-3-5 15,6-1 1-15,0-1 3 16,0-6-4-16,6-2 1 16,7 3-1-16,1-2 0 15,3 4-1-15,-5 4 3 16,7-1-1-16,-3 1-1 16,-7 1 2-16,3 4-2 15,-2 6 1-15,-10 7 0 0,0 3-1 16,6 2 0-16,-6 1 0 15,0 0-1-15,0 0-4 16,0 0 3-16,0 0-4 16,0 0-2-16,0 0 2 15,7 0-5-15,-1 3-7 16,17 8 12-16,1 3 6 16,3 2 0-16,6 0 1 15,-6 0 0-15,2 0 1 16,-10-3-2-16,-1-4 0 15,-5 0-1-15,-7-2-5 16,0-2 5-16,0 2-1 0,-1 0 1 16,-3 2-4-1,2 4 3-15,-4 5 1 0,2 5 1 16,-2 3 0-16,0 3 1 16,0-1 1-16,0 0-2 15,0 0 0-15,0-2 2 16,-2-1-3-16,-2-2 3 15,4-3-2-15,-2-2 0 16,-3-4 1-16,-1 0-1 16,6 3 0-16,-6-1 2 15,0-1-2-15,-2 1 2 16,-3-2 1-16,5 1-2 16,-6 2 3-16,1-1 2 0,3-2 11 15,2-4-9-15,0-6 3 16,1-3-3-16,3 2-4 15,2-3 4-15,0 0-3 16,0 0-4-16,0 0 2 16,0 0-2-16,0 0-2 15,0 0 0-15,0 0 1 16,0 0 0-16,0 0-3 16,0 0 0-16,0 0 2 15,0 0 0-15,0 0-6 16,0 0 3-16,0 0 2 15,0 0-7-15,0 0-11 16,0 0-2-16,0 0 4 16,0 0-14-16,0 0-11 0,0 0-53 15,0 0-79-15,0 0-70 16,7-4-107-16</inkml:trace>
  <inkml:trace contextRef="#ctx0" brushRef="#br0" timeOffset="5375.56">10920 4930 461 0,'0'0'77'16,"0"0"-9"-16,0 0-17 0,0 0-38 16,0 0-13-16,0 0-8 15,0 0-6-15,0 0 7 16,0 0-3-16,7 2 10 16,3-2 6-16,-2 0-1 15,3 0 2-15,1 0 14 16,7 0 2-16,-1-12 16 15,1-11 25-15,3-9-7 16,-3-6-24-16,0-9-22 16,-7-2 29-16,-2 0-24 15,-3-1-12-15,-5 7-1 16,-2-3 6-16,0 6 6 16,0 1-13-16,-7 3-2 15,-7 6 44-15,-5 3-44 16,-3 3 0-16,3 3 11 0,-6 4-6 15,3 0 28-15,-9 3-28 16,2 0-4-16,2 3-2 16,-2 2 1-16,6 2 0 15,2 3-1-15,3 1-4 16,1 2 3-16,5 1 4 16,6 0-6-16,-1 0 2 15,-3 0 0-15,-4 13-7 16,-3 5 4-16,-2 3 3 15,1 1 1-15,1 1 0 16,5-2 1-16,-3 1-2 16,3 1 2-16,0 2 0 0,1 1-3 15,-1 4 1-15,6 5 1 16,-1 1-2-16,7 6 2 16,0-2 2-16,0-3-3 15,13 0 1-15,3 2-4 16,3 1 5-16,0 2 2 15,1-3-2-15,-3-7-1 16,1-10-2-16,-5-7 2 16,-3-7-5-16,-4-3 2 15,-4-4 3-15,3 0 2 16,-5 1 0-16,2-1-1 16,2 0 3-16,-2 1-3 15,8-1 0-15,-4 1 1 0,1 0 0 16,-1 0 1-16,6-1-1 15,-6-1 1-15,1 0-1 16,-1 2-1-16,0-1 2 16,0 0-2-16,0 1 0 15,-1-2-2-15,-3 1-3 16,2 1-7-16,-2-1 3 16,4 0-13-16,4-1-6 15,-3 3-28-15,5 1-47 16,0-1-65-16,1-3-38 15</inkml:trace>
  <inkml:trace contextRef="#ctx0" brushRef="#br0" timeOffset="6459.81">11592 4103 280 0,'0'0'299'16,"0"0"-172"-16,0 0-2 15,0 0-35-15,0 0-37 16,0 0-25-16,0 0-21 16,-25 30-6-16,-22 9-2 15,-13 13 2-15,-8 2-1 0,2-4 2 16,10-6 0-16,-2-2-2 15,12-6-2-15,7-6 2 16,8-7-9-16,17-9-15 16,3-6-15-16,11-4-61 15,0-1-68-15,6-3 21 16,23 0 54-16,2-15-88 16</inkml:trace>
  <inkml:trace contextRef="#ctx0" brushRef="#br0" timeOffset="6670.67">11611 4308 521 0,'0'0'188'0,"0"0"-71"15,0 0-10-15,0 0-63 16,0 0-30-16,-91 57-14 16,43-23-1-16,-1 3 1 15,5-2-4-15,-3 1 1 16,5-3-52-16,-1-4-33 15,6-6-5-15,2-10-3 16,4-8-17-16,12-5-8 16,0-7-35-16,9-20-101 15</inkml:trace>
  <inkml:trace contextRef="#ctx0" brushRef="#br0" timeOffset="7172.33">11096 4346 388 0,'0'0'124'0,"0"0"-8"15,0 0 34-15,0 0-49 16,0 0-44-16,0 0-39 16,-2-11-18-16,2 11-2 15,-4 16-20-15,-2 12 11 16,-7 10 11-16,1-1 6 16,-1-5-4-16,-3-6 1 15,10-7-1-15,0-6-2 16,3-4 1-16,3-6-2 15,0-2-1-15,0 1-8 16,0 1 6-16,0 1 4 0,9 2 3 16,3-1-2-1,5 2 4-15,12 2-5 0,2-1 6 16,0 2-1-16,10-2 0 16,-8 1 4-16,2-2 3 15,-6-1-7-15,-4-2-1 16,-6-1 0-16,-1 0-2 15,-8-1-4-15,-3 0 5 16,-5-2-3-16,2 1 0 16,-4-1 0-16,0 0-1 15,0 0 2-15,0 0 1 16,0 0-1-16,0 0 1 16,0 0-1-16,0 0-1 15,0 0-1-15,0 0 0 0,0 0 1 16,0 0-4-16,2 2 3 15,2-2-8-15,-4 2-16 16,2 1-26-16,2 2-5 16,-4-1-26-16,2 0-14 15,-2 0-22-15,0-2-18 16,0-2-49-16</inkml:trace>
  <inkml:trace contextRef="#ctx0" brushRef="#br0" timeOffset="10640.95">20962 4552 10 0,'0'0'29'0,"0"0"48"16,0 0-31-16,0 0-19 15,0 0 14-15,0 0 6 16,0 0-3-16,-12-19-1 16,12 19-11-16,0 0-15 15,0-1-17-15,0 1-17 16,0-1-15-16,2 1-4 15,14 0 27-15,3 0-9 16,2 0-39-16,8-6-48 0,0-4-5 16</inkml:trace>
  <inkml:trace contextRef="#ctx0" brushRef="#br0" timeOffset="73814.23">9876 5154 559 0,'0'0'89'0,"0"0"2"16,0 0-18-16,0 0-15 16,0 0-20-16,0 0-6 15,0 0-11-15,5 0-10 16,-5 0-10-16,0 0 1 15,0 0-2-15,0 0-2 16,0 0 2-16,2 0-3 16,-2 0-10-16,0 0-34 15,0 0-51-15,4 0-73 0,-4 0-15 16,2-4-72-16</inkml:trace>
  <inkml:trace contextRef="#ctx0" brushRef="#br0" timeOffset="74752.98">10658 6119 455 0,'0'0'134'15,"0"0"-20"-15,0 0-8 16,0 0-34-16,0 0-27 15,0 0-11-15,2 0-4 16,-2 0-3-16,0 0-3 16,0 0-12-16,0 0-11 15,0 0-1-15,0 0 0 16,0 0-2-16,0 0 0 16,0 0-3-16,0 0-5 15,0 0-21-15,4 2-21 16,-2 0-65-16,4 6-81 0,5-1 105 15,-5-2-60-15,0 1-170 16</inkml:trace>
  <inkml:trace contextRef="#ctx0" brushRef="#br0" timeOffset="78201.63">8153 6842 499 0,'0'0'138'0,"0"0"-35"15,0 0-30-15,0 0-25 0,0 0-28 16,0 0-3-16,0 4-4 16,0-4 3-16,0 0 0 15,0 2-2-15,0-2 1 16,0 2-9-16,0-2-5 16,0 0-1-16,0 2 0 15,0-1-5-15,0 4 4 16,-13 3 1-16,-3 1 2 15,-3 0 2-15,-6-2-3 16,0-3 9-16,-4-4-4 16,-6 0 10-16,-2 0-10 15,0-13 15-15,2-10 1 0,4-5-12 16,0-9-3 0,14-8 13-16,3-7-11 0,8-9-5 15,6-6-8-15,0 4 4 16,0 2 0-16,12-1 2 15,0 15 0-15,7 1-1 16,-7 6 2-16,5 11 4 16,-5 6-6-16,-3 8 6 15,-3 8-7-15,0 3 0 16,4 1-7-16,9 2 2 16,10 1 1-16,8 0 1 15,6 0 1-15,7 12-2 16,2 6 3-16,-3 4 0 0,5 0 0 15,-10 2-3 1,-7 1 4-16,-2 4-7 0,-10 2 4 16,-7 1 1-16,-5 2 1 15,-7-1 1-15,-6-1 0 16,0 2 1-16,-2 1 0 16,-21 3 6-16,4-1-6 15,-5-5 2-15,5-4-2 16,-4-6-1-16,11 0 0 15,-5 0 1-15,5-1 2 16,-3-3-3-16,3-5 4 16,2-5-4-16,4-2 5 0,-1-3-5 15,1-2 8 1,6-1 6-16,0 0-6 0,0 0 5 16,0 0-4-16,0 0 1 15,0 0-3-15,0 0-3 16,0 0-3-16,-6 0 2 15,6 0-3-15,0 0 1 16,0 0-1-16,0 0 1 16,0 0-2-16,0 0 1 15,0 0-1-15,0 0 2 16,0 0-1-16,0 0 0 16,0 0 0-16,0 0 0 15,0 0 0-15,0 0-1 16,0 0-1-16,0 0 0 15,0 0 4-15,0 0-4 0,0 0 0 16,0 0-9-16,0 0-11 16,0 0-10-16,0 0-6 15,0 0-18-15,0 0-6 16,0 0-39-16,0 0-97 16,0 1-45-16,-6-1-159 15</inkml:trace>
  <inkml:trace contextRef="#ctx0" brushRef="#br0" timeOffset="79629.64">7967 6918 358 0,'0'0'101'16,"0"0"-18"-16,0 0-29 0,0 0-36 15,0 0-15 1,0 0 10-16,-19 83-2 0,7-50 58 16,-1 6 6-16,-6 1-38 15,7-1-11-15,-4 1 16 16,1-9-24-16,-1-6 5 16,3-5 5-16,1-6 0 15,-1-1 12-15,-3-3 1 16,1 0-4-16,-3-2-9 15,-5-1-17-15,0 0 12 16,-8 0-8-16,-6-4-7 16,2 0-6-16,2-2 3 0,-2-1-4 15,6 0 6 1,2 0 5-16,-2 0-2 0,6-11 16 16,3-3-18-16,-3-6 2 15,4-4 3-15,1-3-4 16,1-5-3-16,9 2-5 15,2 0 1-15,-1 0-1 16,1 4 3-16,2 2 0 16,2 4-4-16,-2 5 2 15,4 1-1-15,-2 1 0 16,-2 0 0-16,2 2 1 16,-3-2-1-16,-1 2 3 15,6-1 1-15,-6-2 5 16,6-2-7-16,-6 3-3 15,6 2 1-15,0 2-1 0,0 2 0 16,0 2 0-16,-6 1 0 16,6 1-1-16,0 1 1 15,0 1 0-15,0 0-2 16,0 1 3-16,0-2-3 16,0 1 4-16,0 1-3 15,0 0 1-15,0 0-2 16,0 0 0-16,0 0 0 15,0 0 2-15,0 0-4 16,0 0 4-16,0 0-2 16,0 0 1-16,0 0-2 15,0 0 3-15,0 0-2 0,0 0-4 16,0 0 0-16,0 0-6 16,-7 0 0-16,7 0-11 15,0 10-7-15,0 9-4 16,-6 2 33-16,2 2 1 15,-2-3 3-15,0-5-3 16,4 0-4-16,-5 0-2 16,1-5-18-16,6-3-12 15,-4-3-8-15,2-1 20 16,2-2 6-16,0-1 4 16,0 0-10-16,0 0-5 15,0 0 16-15,0-5 0 16,0-20-2-16,0-4-21 0,2-5 4 15,8 0 30 1,-3 9 2-16,-1 4 4 0,-4 7 12 16,2 5 18-16,-4 5-5 15,0 1 19-15,0 3-7 16,0 0-20-16,0 0-19 16,0 0-2-16,2 0-10 15,-2 0 0-15,6 0-1 16,5 1-5-16,7 9 16 15,5-1 2-15,-2 1 1 16,1-2-2-16,3-1 0 16,-2 0-1-16,-9-1 3 0,3-2-3 15,-9-1 0 1,-4 0 1-16,-4-2-1 0,0-1 2 16,0 0 1-16,0 0 7 15,0 0 0-15,0 0 5 16,0 0-8-16,0 0-3 15,0 0-2-15,0 0-2 16,0 0 0-16,0 0 0 16,0 0 0-16,0 0-3 15,0 0 3-15,0 0-3 16,0 0 1-16,0 0-18 16,0 0-9-16,0 0 11 15,0 0-3-15,0 0-8 16,0 0-33-16,7 0-44 15,-1 4-19-15,6 0-9 0,5-4 21 16,-9 0-264-16</inkml:trace>
  <inkml:trace contextRef="#ctx0" brushRef="#br0" timeOffset="110358.81">23013 4621 289 0,'0'0'519'16,"0"0"-443"-16,0 0-24 0,0 0 3 16,0 0-14-16,0 0-19 15,0 0 4-15,8 10-5 16,-8-10-9-16,4 0 9 16,-4 0-5-16,0 0-1 15,0 0-9-15,0 0-1 16,2 0-1-16,-2 0-2 15,0 0 1-15,0 0 1 16,0 0 2-16,0 0-3 16,0 0-3-16,0 0-1 15,0 0 1-15,0 0-6 16,0 0-2-16,0 0-14 16,0 0-25-16,0 0-15 0,0 2-26 15,4 3-56 1,-2-1-59-16,-2-1-54 0,0-3-103 15</inkml:trace>
  <inkml:trace contextRef="#ctx0" brushRef="#br0" timeOffset="111810.62">19096 4051 467 0,'0'0'88'16,"0"0"-8"-16,0 0 6 15,0 0-40-15,0 0-46 16,0 0-11-16,-75 132 7 15,34-32 4-15,-9 38 4 0,-10 45 17 16,-6 37 19 0,-2 27-17-16,4 10-1 0,14-10-5 15,21-13-12-15,23-20 8 16,6-19-2-16,31-21 24 16,15-25-21-16,3-19 14 15,13-19-22-15,-2-17-3 16,0-12 0-16,0-7 2 15,-10-11-4-15,-1-10-2 16,-7-10 2-16,-7-13-2 16,-2-12-5-16,-4-6-3 15,-4-12 1-15,4-1-3 16,8-33 11-16,12-30 12 16,9-28 4-16,-2-25-9 15,-2-19-1-15,8-23-5 0,4-26-1 16,-4-26 3-16,2-22-3 15,-12-10 0-15,-11-2 0 16,-12 7 0-16,-17 7 3 16,-12 17-2-16,-6 27 3 15,-25 32 9-15,-14 40-13 16,-13 25 55-16,-15 18 0 16,-3 11-17-16,4 9-35 15,-3 5 10-15,13 8-4 16,4 6-7-16,9 8-4 15,18 6 5-15,2 6-6 16,8 5 1-16,-2 4 0 16,1 3-7-16,1 0 3 0,-4 6-4 15,-8 19 2-15,-4 10 3 16,-7 7-8-16,9-3 4 16,4-4-5-16,0-5-3 15,7-3 7-15,-1-6 10 16,2-7-3-16,11-4-3 15,-1-6 0-15,13-1 3 16,-4-3 2-16,4 0-7 16,0 1-15-16,0 1-60 15,0 5-115-15,17 2-70 16,7 3 137-16,7 2-79 16</inkml:trace>
  <inkml:trace contextRef="#ctx0" brushRef="#br0" timeOffset="112170.62">19077 5330 649 0,'0'0'89'0,"0"0"-89"15,0 0-7-15,0 0 7 0,126 43 18 16,-27-30 34 0,27 1-11-16,25-2-13 0,21 5-5 15,26 3 14-15,9-1-17 16,8-1 0-16,-6-6-8 16,-15-6-1-16,-29-3 1 15,-30-3-11-15,-34 0-1 16,-39 0-2-16,-31 0-11 15,-21 0-20-15,-10-9 21 16,-18 0-8-16,-23-2-111 16,-7 2-54-16,-12 4 67 15,2-4-81-15,-6-5-62 16</inkml:trace>
  <inkml:trace contextRef="#ctx0" brushRef="#br0" timeOffset="112443.64">20799 5128 483 0,'0'0'170'0,"0"0"12"16,0 0-74-16,0 0-76 15,0 0-32-15,0 0-5 16,87 25 4-16,-27 7 2 16,8 6 6-16,-4 3-5 15,-10 0 4-15,-11-7-5 16,-22-4 3-16,-11-2-3 15,-10 3 0-15,-23 10 13 16,-32 7 15-16,-18 7 16 0,-1-3-41 16,10-7-3-16,12-4-1 15,13-8-46-15,18-2-44 16,15-13-137-16,6-14-152 16</inkml:trace>
  <inkml:trace contextRef="#ctx0" brushRef="#br0" timeOffset="119484.18">27130 4765 417 0,'0'0'180'15,"0"0"-167"-15,0 0-13 0,0 0-18 16,0 0 16-16,33 83-7 15,-8-59 9-15,4-4 9 16,8-3-9-16,-6-7 37 16,5-7-19-16,-1-3 24 15,-2 0-3-15,12-20 59 16,5-14-41-16,6-17-20 16,10-22-16-16,2-16 11 15,4-16-24-15,-1-13-5 16,-18-9-3-16,-13-11-1 15,-22-7-1-15,-18 6 0 16,-6 10 2-16,-39 18 13 0,-26 15 1 16,-20 20-8-1,-12 14 6-15,-9 14-10 0,-1 12 0 16,9 15-1-16,15 14 7 16,9 7-8-16,7 38-1 15,-5 29-5-15,4 33-1 16,3 23 2-16,15 19 4 15,13 15-8-15,14 4 1 16,10 4 5-16,13-8 2 16,6-10-2-16,11-16-9 15,20-23 2-15,0-16 3 16,0-24 7-16,0-18 4 16,-7-10-4-16,5-11-7 15,-4-6 7-15,10-4 1 0,-4-7 0 16,7-2 2-16,-1-4 2 15,2-4 1-15,-6 0-1 16,-4-2 1-16,-10 0-2 16,-3 0-3-16,-10 0 1 15,1 0-1-15,-5 0-1 16,-2 0-4-16,0 0-4 16,0 0-15-16,0 0 1 15,0 0-9-15,0 0-21 16,6 0-49-16,4-11-65 15,-4-8-96-15</inkml:trace>
  <inkml:trace contextRef="#ctx0" brushRef="#br0" timeOffset="120812.04">29381 4721 97 0,'0'0'645'0,"0"0"-495"16,0 0-83-16,0 0-9 16,0 0 23-16,0 0-27 15,7 13-17-15,-7-13-9 16,0 0-21-16,0 0-2 15,0 0-4-15,0 0-2 16,0 0 1-16,0 1 0 16,0-1-2-16,0 2-16 15,0-1-42-15,0 0-41 16,0 2-17-16,0 0-188 16,-5-3-119-16</inkml:trace>
  <inkml:trace contextRef="#ctx0" brushRef="#br0" timeOffset="202004">16386 9362 254 0,'0'0'109'0,"0"0"-22"15,0 0 1-15,0 0-1 0,0 0 3 16,0 0-38-16,0 0-10 16,0 0-15-16,-6-3 3 15,6 3-16-15,0 0-8 16,0 0 2-16,0 0-8 15,0 1-2-15,6 4-6 16,6 0 8-16,5 3 4 16,12 2 0-16,-5-2-4 15,7 2 4-15,7-3-2 16,9 0-1-16,9 3 3 0,8-3-4 16,4 3 13-1,11-2-5-15,-7 1-5 0,3-2-1 16,1 1 2-1,-2-1-2-15,5 2 5 0,-5-1-4 16,3 2-2-16,-3 1 1 16,-1 0-2-16,1 2 2 15,-2-3-2-15,-5 0 0 16,-7-4 2-16,2-5-2 16,-5-1 1-16,-1 0 5 15,4-4 4-15,-6-7-9 16,2-4 11-16,-3 0-11 15,-3-5 10-15,4-2-11 16,-5-7 7-16,5-3-7 16,-4-6 3-16,-1-2 0 0,-3-3 0 15,-7 0 1 1,-4 3-3-16,-6-3 0 0,-8-2 0 16,-5-1 3-16,-1 2-3 15,-5 0 9-15,-4 5-4 16,1-1-5-16,-7 6 2 15,0 0-2-15,0 4 12 16,0-2 1-16,0-5-10 16,-17-1 21-16,-8-6-19 15,-2 1 43-15,-8 0-45 16,-2 4-4-16,-10 4 2 16,-1 5-4-16,-12 3 6 15,-4 3-8-15,-8 4 7 16,-11 5-3-16,-4 3 0 0,-10 3 0 15,0 2 0-15,-7 3-3 16,-3-1 1-16,-3 4 0 16,-5 1 1-16,-5 0 2 15,2 3-1-15,4 8 1 16,1 3 5-16,3 1 1 16,5 4-5-16,3 2-2 15,9 2-3-15,9 2 3 16,5 3-3-16,9 3 2 15,1 2 1-15,22 1 0 16,4 2 0-16,7 3 0 16,12-2-2-16,9 9-3 15,-1 1-1-15,9 12 4 0,1 7-1 16,6 3 5-16,0 1-4 16,0-6 4-16,0-8-4 15,13-12 2-15,9-4-10 16,-1-3 8-16,8-3 2 15,6-1 0-15,8-9-5 16,7-6 5-16,4-2 2 16,6-6 1-16,2-5 0 15,4-5-1-15,2 0 4 16,2 0-5-16,-1 0-1 16,-14-4 1-16,-7-3-1 15,-7-1-9-15,-10 0-25 0,4 4-4 16,-3 0-13-16,-1 1-4 15,4 3-32-15,-8-1-88 16,-5-3-92-16</inkml:trace>
  <inkml:trace contextRef="#ctx0" brushRef="#br0" timeOffset="203938.99">19005 8105 355 0,'0'0'181'0,"0"0"-109"15,0 0 30-15,0 0-7 16,0 0-16-16,0 0-21 15,6 0-10-15,-6 0-3 16,0 0-13-16,0 0-12 16,-6 10-14-16,-25 28-6 15,-13 17-2-15,-16 17-1 16,-6 4 3-16,4-5 0 16,-2-2 0-16,4-5 3 0,2-5-1 15,11-13 0 1,5-10-2-16,11-14 0 0,9-8 2 15,9-6-2-15,7-2 0 16,4-5-4-16,2 1-21 16,0-2-3-16,-4 1-4 15,2-1-19-15,-9 0-78 16,-1 0-78-16,-7-1 9 16,1-12-65-16</inkml:trace>
  <inkml:trace contextRef="#ctx0" brushRef="#br0" timeOffset="204359.88">18312 8506 315 0,'0'0'99'15,"0"0"35"-15,0 0 11 0,0 0-19 16,0 0-75-16,0 0-39 16,2-5-12-16,-2 34 0 15,0 10 31-15,-2 8 1 16,-4-1-26-16,2-9-1 15,2-8 2-15,-2-8-4 16,4-9-3-16,0-2 0 16,0-3 0-16,0-4-2 15,0 1 2-15,0 0-4 16,6 1 4-16,6 2 0 16,11 1 0-16,8 0 6 15,10 2-2-15,3-1 6 0,-3-4 11 16,-4-2-14-16,-6-1-6 15,-8-2 2-15,-11 0-2 16,-5 0 0-16,-5 0 1 16,-2 0-1-16,0 0 2 15,0 0-2-15,0 0 3 16,0 0-4-16,0 0-3 16,0 0-15-16,0 1-26 15,0 0-33-15,6 4-42 16,4 0-41-16,-4 0-14 15,1-5-144-15</inkml:trace>
  <inkml:trace contextRef="#ctx0" brushRef="#br0" timeOffset="205754.74">20507 9445 368 0,'0'0'143'0,"0"0"-91"16,0 0-26-16,0 0 2 16,0 0 14-16,0 0 10 15,93 43-15-15,-45-36-1 16,12-3 19-16,6-4-16 15,2-3-19-15,11-18-10 16,-1-10 3-16,-5-6-8 16,-7-1 1-16,-8-3 0 0,-4 2 2 15,-5-1-6 1,-3-1 2-16,-9 0 2 0,-6-7-1 16,-2-7 3-16,-11-1 1 15,-3-3-3-15,-5 4-1 16,-10-2 23-16,0 7-21 15,0 3-7-15,-18 0 18 16,-7 9 42-16,-6 2-52 16,-9 3 0-16,-3 6 22 15,-11 5-28-15,-1 5 14 16,-5 5-16-16,-7 8 5 16,5 4-5-16,-6 2 1 0,2 23 2 15,-4 7-3 1,8 5-1-16,0 4 1 0,2 3 0 15,4-1 0-15,4 6 0 16,9-6-1-16,14 0-2 16,10 0 0-16,13 3-2 15,0 1 2-15,6 3-1 16,10-2 4-16,15 0-2 16,10-2 1-16,2-2 2 15,7-3-2-15,3-1 2 16,-3-7-1-16,-1-2 0 15,-1-6 1-15,-11-7-1 16,0-4 4-16,-9-6-2 16,1-4-1-16,-8-1 3 15,1 0 1-15,-4-3-1 0,1 0 4 16,-5 0-5-16,-4 0 3 16,9 0-5-16,-7 0 2 15,4 0-3-15,-4 0 1 16,3 0-1-16,1 0 0 15,-4 0 0-15,-4 1 0 16,2-1-1-16,-4 2 3 16,0-2-3-16,0 0 2 15,0 0 0-15,0 0-1 16,2 0-1-16,-2 0 1 16,0 0-3-16,7 0 1 15,-1 1-4-15,4-1-15 0,3 2-19 16,-1-1-9-16,0 1-32 15,5-2-47-15,-3 0-147 16,-1 0-144-16</inkml:trace>
  <inkml:trace contextRef="#ctx0" brushRef="#br0" timeOffset="-213171.21">20911 12286 13 0,'0'0'26'0,"0"0"16"16,0 0-6-16,0 0-6 15,0 0 1-15,0 0-18 16,0 0-9-16,-31-41-2 16,22 34 0-16,-1 1 0 15,4 2 39-15,-7 1-17 16,7-1-17-16,6 0-3 16,-6 1-2-16,2 0-2 15,2 0 1-15,-2 1 1 0,2 0 31 16,-3 1 27-16,3-1 0 15,-2 1 19-15,2 0 11 16,2-1 20-16,0 1-5 16,0 1-23-16,0-2-20 15,0 2-21-15,0 0-17 16,0-1-17-16,0 1-2 16,0 0-4-16,0 0-2 15,0 0-2-15,0 0-3 16,8 0 3-16,15 0 3 15,6 0 5-15,4 0-1 16,2 0-3-16,9 0 1 16,3 0 0-16,7 0 2 0,2 0 8 15,0 0-5 1,8 0-4-16,2 0 2 0,2 0 0 16,4 0 3-16,1 0 1 15,1-4-7-15,-2 1 0 16,9-3-1-16,-4 2 0 15,-3-2 1-15,-8-1-2 16,-6-2 1-16,2 0 4 16,-4 0-5-16,-6 1 2 15,1 2-1-15,-9 1 2 16,1 2-3-16,-5 0 4 16,-1 0 2-16,-2 0-4 15,0 0 2-15,7 1 2 16,-7-1 2-16,2 0-6 0,5 1 3 15,-3 1-4-15,2 0 14 16,1 1-15-16,-3 0 0 16,2-2 3-16,7 2-3 15,2 0 0-15,-1 0 1 16,1 0-2-16,-2 6 3 16,-7 0-1-16,5 1-1 15,-5-2 3-15,0 1 0 16,-1 0-2-16,-1 1-1 15,3-2 2-15,-1 2-2 0,-2 0 0 16,7 2 1 0,-11-2 0-16,6 1-1 0,-7-2 2 15,1 1-1-15,4-1-1 16,-4 0 5-16,7-1-4 16,-3 2 1-16,3 0-1 15,-3-1 0-15,-4-1 4 16,4-1 0-16,1 1 2 15,1-1-5-15,1 1 5 16,3 0-2-16,3-1-1 16,3 0-1-16,1-1 0 15,-2-1-3-15,0 0 2 16,-7 0-3-16,7-1 2 16,-3 1-1-16,5-2 1 15,0 0 1-15,2 0 5 0,-3 0-7 16,-3 0 0-16,4 0 0 15,-5 0 2-15,1 0-1 16,2-2-2-16,-3 1 2 16,-1-1-1-16,1 1 0 15,-5 1 0-15,3 0-1 16,-3-1 4-16,3-1-3 16,7-2 2-16,-2 1-4 15,6-1 4-15,-3-1-4 16,-1 1 2-16,-6 1 0 15,-3 1 0-15,1 0 0 16,-1-1-1-16,3 1 0 16,-5 0-1-16,-2 1 3 0,-5-1-1 15,-5 1 0 1,0 0 0-16,-7 1 0 0,1-2 0 16,0 2-2-16,-2 0 4 15,-1 0-4-15,-3 0 2 16,0 0 0-16,-7 0 0 15,5 0 0-15,-5 0 0 16,0 0 0-16,1 0 0 16,-1 0 3-16,-4 2-4 15,-1-2 2-15,3 0-2 16,-4 0 3-16,0 1-2 16,-1-1 0-16,-5 0 1 0,2 0 1 15,-2 0-1 1,0 1 1-16,0-1-1 0,0 0 1 15,0 0-1-15,0 0 0 16,0 0-1-16,0 0 1 16,0 0-1-16,0 0 1 15,0 0 0-15,0 0 1 16,0 0 5-16,0 0-7 16,0 0 8-16,0 0-8 15,0 0 8-15,0 2-4 16,0-2 3-16,0 0-1 15,0 0-3-15,0 0-3 0,0 0 1 16,0 0 2 0,0 0-2-16,0 0 0 0,0 0 0 15,0 0 7-15,0 0-4 16,0 0-1-16,0 0 0 16,0 0-2-16,0 0 0 15,0 0-1-15,0 0 0 16,0 0 0-16,0 0-3 15,0 0 4-15,0 0-1 16,0 0 0-16,0 0 0 16,0 0-4-16,0 0-1 15,0 0 3-15,0 0-7 16,0 0 4-16,4 0-7 16,4 0 5-16,9 1 6 15,3 2 1-15,3-2 0 0,0 1 0 16,4-2 2-16,2 1-2 15,6-1 2-15,-2 0-1 16,2 0-2-16,2 0 2 16,-2 0-1-16,2 0 0 15,1 0 0-15,-1 0 0 16,4 0 0-16,-4 0-1 16,5 0 3-16,-5 0-4 15,-2 0 2-15,8 0 0 16,-1 0-1-16,-1 0 1 15,3 0-1-15,-3 0 2 16,-2 0-2-16,-4 0 3 16,-4 0-4-16,-2 0 4 0,-8 0-4 15,-5 0 2-15,-3 0-1 16,-7 0 1-16,-6 0 0 16,6 0-1-16,-6 0 3 15,0 0-1-15,0 0 1 16,0 0-4-16,0 0 4 15,4 0-4-15,3 0 4 16,1 0-4-16,4 0 4 16,5 0-1-16,-5 0-1 15,5 0 1-15,-5 0-3 16,3 0 4-16,-3 0-3 16,0 0 1-16,-5 0 0 0,3 0 0 15,-8 0 2 1,2 0 0-16,0 0-2 0,-4 0 1 15,0 0 0-15,0 0-1 16,0 0 0-16,2 0 0 16,3 0 0-16,1 0 0 15,-4 0 1-15,4 0-1 16,-6 0 3-16,0-1-2 16,0 1 5-16,4-3-4 15,-2-3 1-15,4 0 1 16,-1-7-4-16,3-1 1 15,-2-5-1-15,4-2 0 16,-1-1 1-16,1-2-1 16,-4-1 2-16,4 3 1 0,-10 1-2 15,0-3 5-15,0-3 10 16,0-1-1-16,0 1-11 16,0 0 5-16,0 3 6 15,0 3-13-15,0-1 3 16,0-3 7-16,0-6-7 15,0-2-5-15,0-2 0 16,0 5 0-16,0 3 0 16,0 3 0-16,0-2 0 15,0 7 2-15,0 5-2 16,0 4 5-16,0 0-5 16,-4 4 2-16,-2 2 1 15,6-1 2-15,0 3-3 0,-4 0 0 16,4 0-2-16,-6-1 1 15,4 0-5-15,-4-1 3 16,-5 0 0-16,-1-5 2 16,-7-1-3-16,-6 0 2 15,-6-1-2-15,-4 0 2 16,-6 2-2-16,-3 2 2 16,-9 3-3-16,-9 4 2 15,-4 0 2-15,-3 0-1 16,-3 0 2-16,4 3-2 15,-11 7 0-15,-10 2 0 16,-4 4-4-16,2-2 0 0,0 2 2 16,1-2-7-16,-1 0 9 15,-5 1-17 1,-3 1 7-16,-4-2-1 0,2-1 4 16,-3-5-2-16,1 0 8 15,0-3-2-15,-5-1-21 16,5 0 23-16,3 0-5 15,5-2 3-15,2 1-4 16,-2-3-1-16,8 0 5 16,-1 0 1-16,1 0 2 15,4-8 0-15,5-3 5 16,3-3-2-16,1 2-2 16,1 1 0-16,-3-1 0 0,4 2-1 15,3 0 0 1,7 3-2-16,-2 1-2 0,-2 2 3 15,-4 1-4-15,-7 1-1 16,-1 2-12-16,-3 0 5 16,-2 0-21-16,-3 0 28 15,1 4 6-15,-4 6-10 16,2 0 7-16,13 1 3 16,-9-2 0-16,11-2 0 15,4-2 0-15,1-5 2 16,7 2-3-16,5-2 2 15,1 0 0-15,4 0 0 16,-3 0 1-16,3-9 0 16,2-1 0-16,-5 3 3 15,5-1-4-15,-4 0-1 0,5 3 1 16,-3 2-1-16,-1 3 0 16,5 0-4-16,-6 0 2 15,1 7 0-15,-3 4 1 16,0 2 1-16,1 2-2 15,-3-1 1-15,-4 1 1 16,0-1-1-16,4-1 0 16,0-2-1-16,2-1-2 15,5-3 0-15,3-4 4 16,7-3 0-16,0 0 1 16,6 0 1-16,2 0 0 15,4-1 2-15,2-4-4 0,11 1 6 16,-3 1-3-16,-2 0-1 15,7 0-2-15,-7 2 0 16,3-2-2-16,1 2 5 16,-7-4-6-16,-1 3 3 15,2-1-1-15,-1 0 1 16,-5 1 0-16,-6-2 0 16,2 0 1-16,0-2 1 15,0-1-2-15,0 0 4 16,-5-1-2-16,8 0-2 15,-3-2 2-15,10 1 1 16,-2 1 12-16,13 1 3 16,-3 1 4-16,7 2-11 0,4 2 2 15,-2 1-5-15,4-1 1 16,-2 2-6-16,2 0 2 16,0 0 0-16,0 0-3 15,0 0-1-15,0 0 1 16,0 0-4-16,0 0 1 15,0 0 1-15,0 0-4 16,0 0 3-16,0-1-2 16,0 1 3-16,0 0-2 15,0 0 3-15,0 0-5 16,0 0 1-16,-4 0 2 16,2 1-3-16,-9 14-3 0,3 6 2 15,-8 14-2 1,3 12 5-16,3 7 2 0,-3 8-1 15,7-6 1-15,0 0 0 16,6 0-3-16,0-3 2 16,0 2-1-16,0-1-1 15,10-7 2-15,3-4 2 16,-5-12-2-16,2-12 0 16,-3-6 1-16,-1-6-3 15,0-1 2-15,-2-3 2 16,-2-2-2-16,-2-1 0 15,0 0 1-15,0 0 2 16,0 0-2-16,0 0 7 16,0 0-7-16,4 0 4 0,-4 0-2 15,0 0-4-15,0 0 3 16,0 0-2-16,0 0-3 16,2 0-5-16,3 0 5 15,1 0 4-15,6 0 3 16,7 0-2-16,6 0 2 15,12-2-2-15,10-4-1 16,3 2 0-16,8 1 0 16,-7-2-1-16,1 4 2 15,-2 0 0-15,-9-1-1 16,-8 2 0-16,-4-1 0 16,-17 1-1-16,5 0 2 15,-11 0 0-15,-4 0-1 0,-2 0 2 16,0 0 2-16,0 0-3 15,0 0-1-15,0 0-4 16,0 0-22-16,0 0-29 16,0 0-37-16,0 0-24 15,4 0-54-15,5 0-79 16,-3 0-51-16</inkml:trace>
  <inkml:trace contextRef="#ctx0" brushRef="#br0" timeOffset="-207780.46">16317 14754 486 0,'0'0'158'15,"0"0"-23"-15,0 0-62 16,0 0-45-16,0 0-28 16,0 0-10-16,0 0 10 15,114 85 9-15,-39-65 3 16,9-4 0-16,14-8-12 16,9-8 2-16,-8 0-2 15,-2-10 0-15,-6-15-2 16,-6-10 1-16,-13-13-10 0,-3-13 3 15,-11-12 8-15,-15-7 0 16,-18-6 0-16,-19-3 9 16,-6 4 12-16,-25 3-8 15,-18 14 10-15,-21 16 5 16,-17 13 23-16,-16 18-24 16,-19 16-4-16,-29 5 0 15,-5 35-20-15,-10 15 7 16,16 9-10-16,18 9 8 15,22 3-8-15,26-1 6 16,28 2-5-16,25-2-2 16,25-2-8-16,19 2 5 15,30-7-4-15,24-6 3 0,16-9 5 16,14-15-3 0,13-12 1-16,6-15-40 0,12-6-17 15,-12-21-54-15,-14-18-234 16</inkml:trace>
  <inkml:trace contextRef="#ctx0" brushRef="#br0" timeOffset="-206468.56">18281 14797 129 0,'0'0'321'0,"0"0"-282"0,0 0 4 15,0 0 20-15,0 0 1 16,110 72-34-16,-61-68 26 15,13-4 0-15,-2 0-29 16,0-15 5-16,6-16-19 16,-10-10-3-16,-2-9-5 15,-13-6 5-15,-10-3-7 16,-16-4 5-16,-9-5-2 16,-6-1 4-16,-12 2 22 15,-21 7-21-15,-9 7 26 0,-5 8-24 16,-9 7 0-1,-10 6 8-15,-3 6-19 0,-3 9-2 16,-4 6 12-16,-5 8 4 16,-4 3-16-16,13 10 3 15,0 21 0-15,10 10-3 16,8 13 6-16,12 13-6 16,18 7-5-16,11 1 5 15,13-5-3-15,17-6-2 16,20-8 3-16,13 1-3 15,3-9-1-15,9-9 6 16,-4-7 0-16,-2-6 1 16,-2-9-2-16,-11-6 1 15,-1-5-2-15,-9-2 2 16,-4-4 3-16,-7 0-2 0,-9 1-1 16,-7-1 1-16,-4 0 1 15,-2 0-1-15,0 0 0 16,0 0 2-16,0 2-3 15,0-2 3-15,0 0-1 16,0 0-1-16,0 0-1 16,0 0 1-16,0 0-3 15,0 0 4-15,0 0-4 16,0 0 2-16,0 0 0 16,0 1 0-16,0-1 0 15,0 0 0-15,0 0-3 16,0 0 3-16,0 0-12 0,0 0-9 15,0 0-12-15,4 0-1 16,4 0-21-16,5 0-31 16,3-8-82-16,9-13-48 15</inkml:trace>
  <inkml:trace contextRef="#ctx0" brushRef="#br0" timeOffset="-205260.54">20534 14769 478 0,'0'0'108'0,"0"0"-1"0,0 0-9 15,0 0-17-15,0 0-34 16,0 0-34-16,-14 0-13 16,22 0-1-16,11 0 1 15,10 0 16-15,8 0-11 16,4 4 1-16,21 0-5 16,2 1 6-16,11-2-3 15,3 1-1-15,9-3-1 16,2-1 0-16,-2 0-1 15,4 0 0-15,0 0 0 16,0-1 0-16,0-3 2 16,0-2-3-16,4 0 3 15,2-1 2-15,-4-1-2 0,4 0 7 16,-6 1-2 0,0 2-4-16,-8 3 1 0,-9 2 6 15,-4 0-9-15,-12 0 3 16,-4 0 6-16,-7 0 7 15,-3 0-9-15,-9 0 0 16,-10 1 4-16,-7 0-13 16,-11-1 3-16,-1 0-2 15,-6 2 4-15,0-1-2 16,0-1 4-16,0 0-5 16,0 0 2-16,0 0-4 15,0 0 0-15,0 0-2 0,0 0 2 16,0 0 0-1,0 0 0-15,0 0-1 0,0 0 2 16,0 0 1-16,0 0-2 16,0 0 1-16,0 0-1 15,0 0 1-15,0 0-2 16,0 0 1-16,0 0 0 16,0 0-7-16,0 0 5 15,0 0-28-15,0 0-25 16,0 0-23-16,0 0-105 15,4-13-217-15</inkml:trace>
  <inkml:trace contextRef="#ctx0" brushRef="#br0" timeOffset="-204003.45">24141 14172 167 0,'0'0'150'0,"0"0"-58"15,0 0 2-15,0 0 2 16,0 0 4-16,0 0 34 16,75-18-16-16,-75 18-36 15,0 0-9-15,0 0-19 16,0 0-24-16,-15 21-13 15,-20 16-11-15,-6 11-4 16,-9 7 2-16,7-1 4 16,-5-4-8-16,1 3 1 15,-3-3 1-15,9-1 0 0,-3-6-2 16,15-9 0 0,5-10-1-16,9-9-1 0,5-6 0 15,8-5-6-15,2-3 1 16,0-1 0-16,0 0 4 15,0 0-5-15,0 0-18 16,0 0-13-16,0 0-2 16,0 0 11-16,0 0 9 15,0 0 15-15,0 0-1 16,0 0 4-16,0 0-5 16,0 0-4-16,0 0 2 15,0 0 6-15,0 0 1 0,0 0 0 16,0 0 2-1,0 0 2-15,0 0-1 0,0 0 0 16,0 0 3-16,0 0 4 16,0 0 11-16,0 0 5 15,0 0-1-15,0 0 6 16,0 0-1-16,0 0-1 16,0 0-8-16,0 0-5 15,0 0-8-15,0 0-2 16,0 0-1-16,0 0-2 15,0 0 0-15,0 0 2 16,0 0-2-16,0 0 0 16,0 0 0-16,0 0 0 15,0 0 2-15,0 0-1 16,0 0-1-16,0 0-1 0,0 0 1 16,0 0 0-16,0 0 1 15,0 0-2-15,0 0 2 16,0 0-4-16,0 0 3 15,0 0-1-15,0 0-2 16,0 0 0-16,0 0 0 16,0 0 0-16,0 0 3 15,0 0 0-15,0 0-1 16,0 0 2-16,0 0 2 16,0 0-2-16,0 0 3 15,0 0-3-15,0 0-1 16,0 0 3-16,0 0-3 0,0 0 4 15,0 0-3-15,0 0 3 16,0 0-1-16,0 0 6 16,0 0-2-16,0 0-2 15,0 0 0-15,0 0-1 16,0 0-3-16,0 0 0 16,0 2-2-16,0-1 2 15,0 1-2-15,0-2 1 16,0 0 0-16,0 0 0 15,0 0 0-15,0 0-1 16,0 0 2-16,0 0-2 16,0 0 2-16,0 0-2 15,-4 1 1-15,4-1 0 16,0 0-3-16,0 0-1 16,0 0-20-16,-2 0-30 0,-9 7-34 15,-1 2-1-15,-13-2-178 16,-6-7-147-16</inkml:trace>
  <inkml:trace contextRef="#ctx0" brushRef="#br0" timeOffset="-202481.83">16590 15579 292 0,'0'0'83'0,"0"0"-11"0,-84 29-16 16,53-19 13-1,-7-3-20-15,-1-5 27 0,-4-2-16 16,-1 0-15-16,-3 0-2 16,-1-7-22-16,-1-4-5 15,-1-3-7-15,-4-5 29 16,1-2-27-16,-3-4 2 16,6-5-4-16,3-1-1 15,5-8-5-15,9-7 4 16,4-3-7-16,11-4 2 15,5-1-2-15,7 6 0 16,6 8-1-16,0 5-7 16,14 7 4-16,15-1 8 15,13-1 0-15,14 3-4 16,16 4 1-16,13 7-2 0,12 11 5 16,0 5-4-1,2 7 3-15,-4 16-1 0,-10 4 1 16,-6 5-6-16,-17 2 4 15,-13-2-3-15,-14-1 2 16,-12-2-2-16,-11 3 2 16,-12 5 0-16,0 5 9 15,-6 3-5-15,-16-1 5 16,-3 0-5-16,0-6 9 16,2-6-13-16,9-6 2 15,1-8-2-15,3-7 0 16,4-2 0-16,6-5 2 0,0-1-1 15,0-2-1 1,0 1 0-16,-6 0 0 0,6 0 1 16,0-1 0-16,0 0-1 15,-7-1 1-15,7 0 0 16,0 0-1-16,0 0 2 16,0 0-2-16,0 0 0 15,0 0 2-15,0 0 1 16,0 0-2-16,0 0 0 15,0 0-1-15,0 0 0 16,0 0 0-16,0 0 1 16,0 0 1-16,0 0 0 15,0 0-2-15,0 0 0 16,0 0-1-16,0 0 3 0,0 0-4 16,0 0 1-16,0 0 1 15,0 0-4-15,0 0-7 16,0 0-13-16,0 0-18 15,0 0-47-15,0 0-61 16,7-5-70-16,9-12-61 16</inkml:trace>
  <inkml:trace contextRef="#ctx0" brushRef="#br0" timeOffset="-200265.63">17450 15472 334 0,'0'0'96'16,"0"0"-10"-16,0 0 2 15,0 0 8-15,0 0-5 16,0 0-35-16,-33 0-22 16,33 0 0-16,0 0-12 15,0 0-6-15,0 0-8 16,0 0 0-16,0 0-7 16,0 0-1-16,0 0-7 15,11 3 7-15,11-1 3 0,3 1 2 16,8 1 6-1,6-2-3-15,7-1-2 0,6-1 1 16,-3 0 2-16,7 0-4 16,-8-4-2-16,5-2-1 15,-9 1 0-15,-1 2-2 16,-2 2 2-16,3 1-2 16,-7 0 2-16,4 0-1 15,1 0 0-15,1 0 3 16,5 4 3-16,5-1-3 15,-1-1 9-15,0 0-5 16,-9-2-3-16,7 0 2 16,-7 0 4-16,-1 0 4 15,-7 0-3-15,-4 0-10 16,4 0-1-16,-4 0 0 0,4 0 1 16,-2 0-1-16,2 0-1 15,7 0 0-15,-3 0 2 16,6 0-2-16,-1 0 0 15,-7 0 1-15,0 0-1 16,-6 0 0-16,8 0 5 16,-12 0-5-16,8 0 0 15,-6 0 3-15,-2 0 1 16,-2 0-2-16,-2 0 2 16,2 0-2-16,-3 0-1 15,-3 0 3-15,-1 0-3 16,7 0 1-16,-2 0-2 0,2 0 2 15,0 0-1-15,4 0 3 16,2-2-2-16,0 2-1 16,6 0 0-16,4 0-1 15,0 0 5-15,-1-1-4 16,1 1-1-16,0-1 1 16,1 1 1-16,-5 0-2 15,0 0 0-15,-2-3 0 16,-4 0 1-16,0 0 4 15,-2 0-4-15,-2-1-1 16,-2 3 0-16,-2-1 2 16,-5 1-1-16,5 0-1 15,-4-1 1-15,-5 1 0 16,7 0-1-16,-3-1 0 16,1 1 1-16,-5-2 0 0,5 2 3 15,-2-2-3-15,5 0 0 16,-7 1 1-16,3-2-4 15,1 3 2-15,-2-1 0 16,1 1 0-16,5-2 0 16,-4 3 1-16,-1-1 0 15,1-1-2-15,-3 2 2 16,-3-1-2-16,-1-1 1 16,-4 2 0-16,-1 0 0 15,-3 0-1-15,-2 0 0 0,4 0 1 16,-2 0 0-1,-2 0 2-15,-2 0-3 0,4 0 1 16,-4 0 0-16,6 0 0 16,-6 0 0-16,0 0 0 15,0 0 1-15,0 0-1 16,7 0 1-16,-7 0-2 16,4 0 2-16,-4 0-3 15,0 0 5-15,0 0-3 16,0 0 0-16,0 0 1 15,0 0 0-15,0 0 0 16,0 0 2-16,0 0-2 16,0 0 0-16,0 0 0 15,0 0-1-15,0 0 1 16,0 0 0-16,0 0-1 0,0 0 1 16,0 0-2-16,0 0 2 15,0 0-2-15,0 0 3 16,0 0-3-16,0 0 2 15,0 0 0-15,0 0-1 16,0 0 2-16,0 0 0 16,0 0 0-16,0 0 3 15,0 0-5-15,0 0 3 16,0 0 0-16,0 0-6 16,0 0 5-16,0 0-3 15,0 0 1-15,0 0 0 16,0 0 0-16,0 0 1 0,0 0-3 15,0 0 2-15,0 0-1 16,0 0 2-16,0 0-2 16,0 0 1-16,0 0 0 15,0 0 0-15,0 0 1 16,0 0-2-16,0 0 2 16,0 0-4-16,0 0 2 15,0 0 1-15,0 0-1 16,0 0 1-16,0 0 0 15,0 0 0-15,0 0 0 16,0 0-4-16,0 0 2 16,0 0-2-16,0 0-8 15,0 0-4-15,0 0-1 16,0 0-9-16,0 0-4 0,0 0 0 16,0 0-7-16,0 0-14 15,6 0-42-15,6-1-105 16,3-10-105-16</inkml:trace>
  <inkml:trace contextRef="#ctx0" brushRef="#br0" timeOffset="-199373.7">23476 15649 350 0,'0'0'99'0,"0"0"-28"15,0 0-17-15,0 0 18 16,-110 49 40-16,63-39-40 16,-5-2-40-16,-8 0 0 15,-12-1-14-15,-7-2 12 16,-6-5-14-16,-12 0-10 16,0-13-6-16,-4-12 0 15,-3-9-4-15,5-1 4 16,10-6 4-16,21-2 9 15,14-6 8-15,23-6-16 16,25-9-6-16,6-8 1 16,25 0-9-16,29 5 7 15,14 8 1-15,23 8 0 16,16 10-1-16,15 7 2 0,31 13 0 16,11 9 3-16,5 12-1 15,7 0-2-15,-13 17 0 16,-22 13 2-16,-21 9 6 15,-29 8-6-15,-23 6 6 16,-27 3 1-16,-16-1 0 16,-19 2 0-16,-6 3 0 15,-8-2 4-15,-25-5-3 16,0-4-3-16,-9-6 3 16,-1-9-8-16,2-3-2 15,5-9-1-15,5-7-26 16,0-8-25-16,9-7-38 15,3 0-89-15,7-19-104 0,-1-10-175 16</inkml:trace>
  <inkml:trace contextRef="#ctx0" brushRef="#br0" timeOffset="-197905.23">25349 4800 1 0,'0'0'495'16,"0"0"-377"-16,0 0 15 16,0 0-64-16,0 0-33 15,0 0-29-15,0-3-7 0,0 19-7 16,0 29-9 0,-5 27 16-16,-7 33 7 0,0 13 7 15,-1 6-2-15,5 2 3 16,4-6-11-16,2-9 6 15,2-9-10-15,0-10 18 16,0-16-13-16,0-14-1 16,0-14-2-16,2-12-1 15,-2-11 2-15,0-11-2 16,0-7-1-16,0-5-15 16,0-2-58-16,0-7-55 15,0-27 9-15,0-21-286 16</inkml:trace>
  <inkml:trace contextRef="#ctx0" brushRef="#br0" timeOffset="-197620.22">25435 5005 483 0,'0'0'199'0,"0"0"-45"15,0 0-81-15,0 0-43 16,0 0-30-16,0 0 2 15,23 135 8-15,-10-45 16 16,-7 12 3-16,-2-2-16 16,-2-2 1-16,4-8-12 15,0-10 1-15,5-8-2 16,-5-10-1-16,2-9 1 0,-4-11-1 16,-4-10 0-16,0-10 0 15,0-9 0-15,0-7-24 16,0-1-11-16,-12-5-28 15,-11-7-51-15,-2-30-134 16,-4-19-146-16</inkml:trace>
  <inkml:trace contextRef="#ctx0" brushRef="#br0" timeOffset="-197249.73">25446 4907 37 0,'0'0'586'0,"0"0"-346"15,0 0-129-15,0 0-25 16,0 0-39-16,0 0-47 16,-44-7-3-16,3 49-4 15,-9 8-1-15,-1 2 3 16,7-2-25-16,13-14-19 16,13-8-15-16,11-12-38 15,7-13-18-15,0-3-33 16,19-23 37-16,16-16 72 15,2-12-31-15,-6 2 38 16,-6 9 37-16,-8 11 94 16,-5 10 3-16,-6 9 17 15,-4 7-5-15,3 3-12 16,-3 0-50-16,8 0-47 0,6 18-16 16,5 10 16-16,10 7 10 15,11 9-2-15,7 2-5 16,3 2-3-16,4 0-104 15,-1-8-64-15,-5-10-93 16</inkml:trace>
  <inkml:trace contextRef="#ctx0" brushRef="#br0" timeOffset="-196741.96">25148 6725 447 0,'0'0'163'16,"0"0"18"-16,0 0-64 15,0 0-48-15,0 0-48 16,0 0-21-16,0-13-6 16,0 23 4-16,0 12-2 15,0 8 4-15,6 3 6 16,-4-2-6-16,2-4 2 16,-4-6-2-16,0-7-2 15,0-6-19-15,0-4-18 16,0-2-48-16,0-2-83 0,0 0-6 15,0-14-15-15</inkml:trace>
  <inkml:trace contextRef="#ctx0" brushRef="#br0" timeOffset="-196312.96">25361 6641 391 0,'0'0'240'0,"0"0"-74"16,0 0-64-16,0 0-48 16,0 0-45-16,0 0-9 15,0 59-4-15,0-13 4 0,-6-1 0 16,2-3 3 0,-3-6-3-16,-1-10 1 0,2-2 1 15,-11-4-2-15,-1-4 5 16,-1-5-4-16,3-7 1 15,-5-4-2-15,2 0-2 16,-5-9-4-16,-3-11 2 16,6-2 1-16,2 4 3 15,3 3 1-15,10 6 12 16,4 4 13-16,2 3 3 16,0 1-16-16,0-2-13 15,2 0-8-15,20 0 8 0,5-2 1 16,13 2 0-16,-1 1 0 15,-4 2-2-15,-4 0-24 16,-8 0-10-16,-5 6-13 16,-5 3-35-16,-7 1-56 15,-6 2-6-15,0-2 8 16,-12 1-64-16</inkml:trace>
  <inkml:trace contextRef="#ctx0" brushRef="#br0" timeOffset="-195793.96">25276 6948 103 0,'0'0'247'15,"0"0"-178"-15,0 0-14 16,0 0 23-16,0 0 16 16,0 0-17-16,13 62-20 15,-9-39-15-15,-2-2-11 16,-2 0 9-16,0-3-18 0,0-5-13 16,0-2-4-16,-6 2 4 15,-11-5 3-15,-4 1-9 16,-8-5 3-16,-2-1-6 15,7-3 1-15,1 1 2 16,11-1 3-16,5 0 15 16,7 0 2-16,0 0-23 15,0 0-6-15,7 0-14 16,15 1 13-16,9 2 7 16,11 0 0-16,-9 0-12 15,2 0-21-15,-6 1-25 16,-11 0-35-16,-5 3-60 0,-13 7-5 15,0-1 0 1,-25 3 7-16,-10 1 62 0,4-5 89 16,2-5 206-16,10-1-53 15,13-6 24-15,6 0 0 16,0 0-132-16,0 0-45 16,19 0 0-16,5 0 14 15,5 0 16-15,-6 0-17 16,-4 0-6-16,-7 0-6 15,-6 1 4-15,-4 5-5 16,-2 4 0-16,0 3 2 16,0 2-2-16,-2 5 5 15,-14 0-5-15,1-5-17 16,-1-2-64-16,-3-6-32 16,7-7-38-16,-5 0-60 0</inkml:trace>
  <inkml:trace contextRef="#ctx0" brushRef="#br0" timeOffset="-195448.96">25367 6944 3 0,'0'0'418'0,"0"0"-318"16,0 0-15-16,0 0-18 16,0 0-29-16,0 0-38 15,87-22 1-15,-77 47 3 0,-3 7 12 16,-7 4-3-16,0 1-10 15,-13 0-3-15,-3-10-8 16,3-10-31-16,7-9 1 16,4-8-28-16,2-3 4 15,0-19-14-15,6-8-39 16,13-1 8-16,-1 4 107 16,-5 9 33-16,-1 6 79 15,-6 8 6-15,-6 4 3 16,7 0-48-16,-1 0-38 15,4 0-14-15,5 4-9 16,1 9-6-16,7 3 1 16,-5-2-7-16,1-3-35 0,0-5-66 15,-5-6-17 1,1-3-29-16</inkml:trace>
  <inkml:trace contextRef="#ctx0" brushRef="#br0" timeOffset="-195182.95">25688 6808 501 0,'0'0'181'0,"0"0"-47"16,0 0-93-16,0 0-41 16,0 0 5-16,0 72-3 15,2-33 20-15,2-3-9 16,-2-5-12-16,2-7 0 16,-4-4-1-16,2-7 2 15,-2-9-2-15,0-1 2 16,4-3-2-16,-4 0 8 0,6-2-5 15,3-12 1 1,3-2 17-16,9 1-21 0,4 5-1 16,-1 4-4-16,1 6-18 15,-2 0-60-15,-9 0-59 16,-7 14-13-16,-7 2-17 16,-9 2-104-16</inkml:trace>
  <inkml:trace contextRef="#ctx0" brushRef="#br0" timeOffset="-194715.91">25628 7198 494 0,'0'0'96'0,"0"0"-47"15,0 0 38-15,-5 91-24 0,5-62-27 16,7-3-1-16,3-2-13 16,-4-4-10-16,0-6-4 15,5-4-7-15,-9-4 1 16,2-5-2-16,2-1-2 15,0 0-7-15,3 0 9 16,1-6 7-16,4-6 29 16,5-5-16-16,-2-3-9 15,-1 1-10-15,-1 1 0 16,-9 4-1-16,-2 2-2 16,-4 0-9-16,0 4-15 15,0-1-36-15,-10 5-24 16,-5 3-7-16,-1 1 25 0,-1 0 9 15,3 2 35-15,1 7 10 16,3-3 14-16,2-2 0 16,1-1 17-16,3 0 41 15,2-3 2-15,2 0-2 16,0 0 1-16,0 0-8 16,0 0-20-16,0 0-31 15,15 0 9-15,7 0-6 16,9-2 7-16,5-5-10 15,-5-2-13-15,-3-3-108 16,-3-4-110-16,-6 2-263 16</inkml:trace>
  <inkml:trace contextRef="#ctx0" brushRef="#br0" timeOffset="-191355.76">23821 6053 276 0,'0'0'54'0,"0"0"-21"15,0 126 17-15,0-33 7 16,0 34 19-16,0 28-25 16,0 17 24-16,-6 14-25 15,4-2 4-15,-2-9-30 16,4-15-11-16,0-22-9 16,0-24-3-16,0-25-1 15,0-17 1-15,0-23 0 16,0-15-2-16,0-16-4 15,0-12-33-15,0-6-17 16,0-20-3-16,0-24-110 16,0-17-85-16</inkml:trace>
  <inkml:trace contextRef="#ctx0" brushRef="#br0" timeOffset="-191026.76">24106 5976 86 0,'0'0'427'15,"0"0"-254"-15,0 0-67 16,0 0-106-16,0 0 3 16,0 167-3-16,4-14 43 15,5 23-6-15,-3 16-5 0,4 9-6 16,-4-7-18-1,1-15-6-15,1-13 1 0,-4-32-2 16,2-27-1-16,0-21 0 16,-6-24 0-16,7-15 0 15,-7-15-1-15,4-9-2 16,-4-11-22-16,0-6-40 16,2-6-36-16,-2 0-13 15,6-23-13-15,0-12-75 16</inkml:trace>
  <inkml:trace contextRef="#ctx0" brushRef="#br0" timeOffset="-190540.44">24724 6076 594 0,'0'0'204'16,"0"0"-105"-16,0 0-98 16,0 0-1-16,17 82 0 15,-11 11 23-15,0 29-1 16,0 27 18-16,-3 16-14 16,-3 8-6-16,0-3-3 0,4-12-13 15,2-12-1 1,2-24-2-16,2-19-2 0,3-18 1 15,-5-24 0 1,-4-15 1-16,2-18-1 0,-6-11 2 16,0-10-2-16,0-3 0 15,0-2 0-15,0-1 2 16,0 0-1-16,0-1-1 16,0 2 0-16,0-1-1 15,0 1 1-15,0-2 0 16,0 0-1-16,0 0-4 15,0 0-1-15,0 0-3 16,0 0 1-16,0 0-5 16,0 0-8-16,0 0 0 0,0 0-8 15,0 0-20-15,0 1-13 16,0 1-10 0,0-1-63-16,-6 0-26 0,2-1-43 15</inkml:trace>
  <inkml:trace contextRef="#ctx0" brushRef="#br0" timeOffset="-187125.4">25454 15512 24 0,'0'0'82'15,"0"0"-26"-15,0 0 34 16,0 0 5-16,0 0-7 15,0 0-12-15,0 0 3 16,0 1 6-16,4-1-14 16,-4 0-4-16,0 0-21 15,0 0-17-15,0 0-6 16,0 0-12-16,0 0-3 16,0 1-1-16,0 1 6 15,0-2-2-15,0 0-6 16,0 3-5-16,17 0-2 0,3 1 2 15,11 3 8-15,15-3 5 16,5 0-6-16,7-2-1 16,4-2-2-16,7 0 1 15,9 0-4-15,7 0 7 16,6-10-7-16,4-3 6 16,2-3-4-16,6 2-1 15,1 1 10-15,12-1 6 16,-1 5-15-16,5 2-1 15,-4 3 1-15,-7 2-3 16,-5 2 1-16,-3 0-1 16,-4 0 0-16,-10 0 0 0,-4 0 0 15,-5 0-1-15,-3 0 2 16,-3 4 1-16,-4-1-2 16,3 1 0-16,-1-1 1 15,2-2-1-15,1-1 0 16,-1 0 2-16,-6 0-3 15,-4 0 1-15,-4-1-1 16,-6-7 0-16,5 1 1 16,-7-2 0-16,0 1 1 15,-9 2-2-15,-4 0 1 16,-6 2 0-16,-8 1-1 16,2 2 0-16,0 1 2 15,-1 0 0-15,5 0 1 0,0 0-4 16,-4 0 4-1,2 0-4-15,-4 0 4 0,2 0-2 16,-1 0 0-16,-1 0 0 16,12 0 0-16,-8 0 1 15,2 0-1-15,2 0 0 16,-8 0 0-16,4 0 0 16,-5 0 0-16,-3 0 0 15,-2 0 1-15,-9 0-2 16,-2 0 2-16,4-2-1 15,-3-1 0-15,-1 2 0 16,0-3 0-16,0-3 1 16,0-7 3-16,1-3 1 15,-1-6-2-15,4-8 0 0,-4-9 3 16,7-13 1 0,-1-12-6-16,3-5-1 0,1-1 0 15,-4 5-1-15,-1 8-1 16,-11 7 1-16,0 6 1 15,-13 7 0-15,-13 1 3 16,-8 6-2-16,-3 5 0 16,-2 4 13-16,6 4 11 15,-2 4-15-15,4 1-9 16,-4 3 0-16,-7 0-1 16,-1 2-1-16,-7 2 0 15,-3 3 1-15,-14 3 0 16,-5 0-3-16,-13 0 3 0,-12 6-4 15,-6 1-9-15,-13 3 5 16,-6-2 4-16,-4-1 2 16,2-1 1-16,-2-3-2 15,10 0 2-15,0-3 0 16,1 0 1-16,-3 0 0 16,6 0 0-16,-2 0 1 15,5 0 1-15,-7 2-2 16,9 7 0-16,-3 1-16 15,5 0 0-15,3 0 5 16,11-3 7-16,0-3 1 16,5-2 3-16,-3-2 2 0,4 0-2 15,0 0 0-15,5 0 1 16,1-2 3-16,17-2-4 16,8 0 21-16,19-2 7 15,10 0-11-15,13 3-10 16,6 0 0-16,6 3-5 15,0 0-2-15,0 0-4 16,0 0-2-16,0 0 5 16,0 0-4-16,0 0 3 15,0 0-5-15,0 0 6 16,0 19-7-16,-6 23-9 16,-1 20 16-16,-3 12 2 15,-2 5 0-15,-3 4 0 0,-3 4-2 16,-3 4 2-1,9-5-4-15,3-10 4 0,5-10-1 16,4-12 0-16,0-13 0 16,0-9-1-16,13-9-1 15,-1-5 1-15,11-4-5 16,-5-3 6-16,1-5-2 16,-1-2-1-16,-5-2 2 15,-3-2 2-15,3 0-2 16,-7 0 3-16,-2 0 4 15,2 0-5-15,-4 0 1 16,4 0 1-16,5 0-2 16,3 3-1-16,9 2 2 15,6 4-1-15,2 0-1 0,12-2 4 16,7-1-2-16,8 1-3 16,10-2 2-16,0-1 0 15,3-2-1-15,-12-2 0 16,-3 0-40-16,-6 0-56 15,-9-2-79-15,-10-14-166 16</inkml:trace>
  <inkml:trace contextRef="#ctx0" brushRef="#br0" timeOffset="-181943.7">22864 4635 86 0,'0'0'495'0,"0"0"-376"16,0 0-55-16,0 0-34 15,0 0-22-15,-2 80 11 0,-8-13 11 16,-3 15-13-1,-5 12 9-15,3 12 7 0,-1 3-11 16,-3 4-3-16,2-2 6 16,3-3-6-16,4-6-7 15,3-9-5-15,5-1 2 16,2-10-6-16,0-7 0 16,0-10 10-16,0-16-7 15,0-12-1-15,0-11-4 16,0-7 1-16,0-8-1 15,0-5-1-15,0-3-6 16,0-3-16-16,0 0 5 0,-16-7-9 16,-7-23-117-1,2-22-109-15,3-23-58 0</inkml:trace>
  <inkml:trace contextRef="#ctx0" brushRef="#br0" timeOffset="-181687.71">22806 4711 544 0,'0'0'152'0,"0"0"-9"16,0 0-36-16,0 0-49 15,0 0-30-15,0 0-9 16,-33-28-19-16,6 59-4 0,-14 16-4 15,-13 12 8-15,-6 1-4 16,8-7-10-16,7-13 5 16,14-11-20-16,12-12-25 15,13-8-32-15,6-9-69 16,4-3-63-16,27-30 14 16</inkml:trace>
  <inkml:trace contextRef="#ctx0" brushRef="#br0" timeOffset="-181405.7">22777 4648 1 0,'0'0'619'0,"0"0"-419"16,0 0-105-16,0 0-40 0,0 0-40 15,0 0-15-15,37 22-2 16,-6 11 2-16,15 8 4 16,5 2 2-16,9 0 2 15,0-4-5-15,-4-6-1 16,-8-6-1-16,-17-9-1 15,-13-7 0-15,-5-5 0 16,-9-3-10-16,-4-3-4 16,0 0 2-16,0 0 0 15,0 0-27-15,0 0-20 16,-17 5-44-16,-1 3-83 16,-7 0 33-16,6-6-161 15</inkml:trace>
  <inkml:trace contextRef="#ctx0" brushRef="#br0" timeOffset="-180508.6">22663 4999 468 0,'0'0'140'16,"0"0"-102"-1,0 0-29-15,0 0 36 0,91 4 31 16,-24-4-26-16,11 0-22 16,1 0-11-16,-1 0-14 15,-5-3 9-15,-18 1-8 16,-17 0-4-16,-16 1 0 16,-11 1-2-16,-9 0-11 15,-2 0-25-15,0 0-26 16,-13 4-64-16,-12 6-26 15,-12-3-79-15</inkml:trace>
  <inkml:trace contextRef="#ctx0" brushRef="#br0" timeOffset="-180090.97">22831 4739 349 0,'0'0'169'16,"0"0"-41"-16,0 0 11 0,0 0-38 16,0 0-39-16,0 0-31 15,-41-18-31-15,16 58-6 16,-13 9 6-16,-3 8-1 16,0-11 1-16,14-8-3 15,0-7-9-15,13-10-6 16,1-6-5-16,9-10-29 15,4-5-34-15,0 0-56 16,0-1 32-16,12-22-22 16,7-8-20-16,10-5-83 0</inkml:trace>
  <inkml:trace contextRef="#ctx0" brushRef="#br0" timeOffset="-179620.98">22800 4759 309 0,'0'0'141'0,"0"0"-14"16,0 0-11-16,0 0-16 15,0 0-51-15,0 0-21 16,-27 54-18-16,8-20-8 16,1-1-2-16,12-6-5 15,6-2-45-15,0-7-30 16,22-4-9-16,16-13 7 16,5-1 11-16,4-12-13 15,3-12-7-15,-9-1 43 0,-3 7 48 16,-16 6 31-16,-9 7 62 15,-13 5 48-15,0 0 15 16,-31 6-41-16,-11 16-89 16,-7 8-25-16,1 3 1 15,13-8 4-15,8-2-6 16,9-6 0-16,7-7-10 16,5-3-32-16,6-6-78 15,23-1 29-15,10-8 37 16,8-17-26-16,1-2 27 15,-3 2 24-15,-6 6 29 16,-19 6 45-16,-1 9 50 16,-13 2 6-16,0 2-15 0,0 0-20 15,0 0-9-15,0 0-4 16,0 6-29-16,-13 5-12 16,1 6-9-16,0 1-3 15,-1 2-15-15,7 0-89 16,2-3-84-16,2-7 2 15,2-7-93-15</inkml:trace>
  <inkml:trace contextRef="#ctx0" brushRef="#br0" timeOffset="-179273.18">22624 4953 378 0,'0'0'161'16,"0"0"-45"-16,0 0-26 15,0 0-72-15,0 0-18 16,0 0-9-16,68-5 9 16,-14 11 15-16,6 0-8 0,-4-4 0 15,0 1-7 1,-9-1-7-16,-10-1-42 0,-8-1-32 16,-16 0 0-16,-13 0-12 15,-6 0 45-15,-23 4-76 16,-15 3-134-16</inkml:trace>
  <inkml:trace contextRef="#ctx0" brushRef="#br0" timeOffset="-179093.18">22591 5051 375 0,'0'0'164'16,"0"0"-33"-16,0 0-78 15,0 0-15-15,95-38-11 16,-35 25-7-16,2 5-14 15,0 4-2-15,-2 4-4 0,-2 0-4 16,-8 0-69-16,-13 5-53 16,-14 2-39-16,-17-1-113 15</inkml:trace>
  <inkml:trace contextRef="#ctx0" brushRef="#br0" timeOffset="-171982.85">23153 4638 78 0,'0'0'255'16,"0"0"-225"-16,0 0 1 15,0 0 11-15,0 0 3 16,0 0 2-16,0 0-7 15,7 5-4-15,-7-3 1 16,0-2-3-16,0 1-2 0,0-1-21 16,0 6-5-1,-7 7-4-15,-9 5 6 0,-17 7 18 16,-15 1-9-16,5-5-7 16,-11-5-2-16,6-5 16 15,-1-6-10-15,-1-5-8 16,3 0 9-16,-1-5 3 15,1-16 4-15,3-11 30 16,7-7-12-16,-4-9-24 16,10-8 20-16,-4-6-15 15,10-5-13-15,4-1-8 16,5 1 4-16,3 2 43 16,13 0-30-16,0 0-17 15,0-1 0-15,29-2 1 0,4 3-1 16,8 0 0-16,1 12-2 15,-3 4 2 1,9 3 0-16,-1 8-2 0,7 3 1 16,2 8-2-16,-3 10 2 15,-5 8-1-15,2 8-1 16,-3 1-6-16,5 13 3 16,6 14 0-16,-2 6 2 15,-1 11-2-15,-1 5-5 16,-11 5 5-16,3 8 2 15,-9 1 2-15,-6 1 2 16,4-3-1-16,-10-9 0 16,-10-5 1-16,-5-4 1 15,-4-6-1-15,-6 1 0 16,0 2 1-16,-12-4-1 0,-7 4 0 16,-6-3 4-16,-10-2-3 15,4-1 2-15,-4 0-3 16,-6-3 6-16,1-4-3 15,1 2-3-15,2-1 0 16,0 1 2-16,2-3-2 16,8-8 2-16,10-3 2 15,5-7-4-15,6-1 0 16,-1-2 0-16,1-4 1 16,6-1-2-16,-4 0 2 15,4 0 1-15,0 0-1 16,0 0 1-16,0 0 1 0,0 0 4 15,0 0 0-15,0 0 0 16,0 0 1-16,0 0-5 16,0 0 0-16,0 0-3 15,0 0 0-15,0 0 2 16,0 0-4-16,0 0 2 16,0 0-1-16,0 0 0 15,0 0-1-15,0 0 2 16,0 0-2-16,0 0 2 15,0 0-2-15,0 0 2 16,0 0-1-16,0 0 0 16,0 0 1-16,0 0-1 15,0 0 0-15,0 0 1 0,0 0-2 16,0 0 5-16,0 0-3 16,0 0 0-16,0 0 2 15,0 0-1-15,0 0-1 16,0 0 2-16,0 0-1 15,0 0-1-15,0 0 2 16,0 0-4-16,0 0 4 16,0 0-4-16,0 0 3 15,0 0-1-15,0 0 0 16,0 0 0-16,0 0 0 16,0 0 0-16,0 0-1 15,0 0 2-15,0 0-3 0,0 0 4 16,0 0-3-16,0 0 2 15,0 0 0 1,0 0 2-16,0 0 2 0,0 0 7 16,0 0-3-16,0 0 4 15,0 0-9-15,0 0-1 16,0 0-2-16,0 0-2 16,0 0 1-16,0 0 0 15,0 0 0-15,0 0 1 16,0 0-2-16,0 0 3 15,0 0-4-15,0 0 3 16,0 0-2-16,0 0 1 16,0 0 0-16,0 0 0 15,0 0 0-15,0 0 0 16,0 0 0-16,0 0-1 0,0 0 2 16,0 0-2-16,0 0 2 15,0 0-1-15,0 0 0 16,0 0-1-16,0 0 1 15,0 0 0-15,0 0-2 16,0 0 4-16,0 0-3 16,0 0 2-16,0 0-2 15,0 0 2-15,0 0-1 16,0 0 1-16,0 0-1 16,0 0 0-16,0 0 1 15,0 0-3-15,0 0 3 16,0 0-2-16,0 0 2 0,0 0-1 15,0 0 0-15,0 0 0 16,0 0 0-16,0 0 1 16,0 0-2-16,0 0 3 15,0 0-4-15,0 0 4 16,0 0-4-16,0 0 3 16,0 0-2-16,0 0 2 15,0 0-1-15,0 0 1 16,0 0 1-16,0 0-1 15,0 0 0-15,0 0-1 16,0 0 1-16,0 0 0 16,0 0-1-16,0 0 2 15,0 0-2-15,0 0 1 0,0 0-3 16,0 0 5-16,0 0-5 16,0 0 2-16,0 0 0 15,0 0 1-15,0 0-1 16,0 0 0-16,0 0 0 15,0 0 0-15,0 0 2 16,0 0 1-16,0 0-2 16,0 0 3-16,0 0-3 15,0 0 3-15,0 0-4 16,0 0 2-16,0 0-2 16,0 0 0-16,0 0-1 15,0 0 2-15,0 0-3 0,0 0-2 16,0 0 1-16,0 0-48 15,0 9-80 1,10 2-147-16,7-8 55 0,8-3-241 16</inkml:trace>
  <inkml:trace contextRef="#ctx0" brushRef="#br0" timeOffset="-170351.86">31277 4729 338 0,'0'0'165'15,"0"0"-46"-15,0 0-4 16,0 0-19-16,0 0-40 15,0 0-46-15,-12-12-10 16,12 12-19-16,6 2-1 16,16 14 17-16,7 4 3 15,9 1 6-15,5-3-5 16,0-4 3-16,3-4 0 16,-7-5 5-16,3-5-6 15,1 0 14-15,4-15 12 0,7-10 3 16,0-7-7-1,-4-8 0-15,-1-5 5 0,1-6 13 16,1-7-27-16,-1-6-10 16,-7-4 2-16,-5-3-7 15,-5 0 11-15,-13 4-6 16,-7 1-2-16,-7 4 4 16,-6 5 12-16,-6 4-18 15,-19 3 33-15,-6 2-35 16,-6-1 3-16,-11 2-9 15,-8 2 5-15,-8 0-9 16,-6 9-4-16,-2 9-6 0,-1 8-7 16,-9 8 19-16,3 6-8 15,-1 3 9-15,5 2 6 16,5 0-1-16,4 4-2 16,0 13 4-16,4 6-1 15,6 2-2-15,-4 4 2 16,6 5-3-16,-6 6 1 15,4 2-1-15,0-1 4 16,9 4-1-16,4 3-3 16,12 2-3-16,4 6 7 15,8-1-6-15,13 0 5 16,6 4 1-16,0-2-2 16,23 2 4-16,8-3 2 15,6 2-1-15,10-2 4 16,9-3-5-16,2 1 6 0,0-2-2 15,6-3-3-15,-8-6-1 16,-2-8 4-16,-7-10-3 16,-3-8 0-16,-7-4 2 15,-6-4-5-15,-9-4 7 16,-7-2-7-16,-1 0 4 16,-5-2-3-16,-5-1 0 15,2 2 0-15,0-1 0 16,0 0-2-16,3 2-2 15,9 3-27-15,5 1-31 16,2 2-13-16,0 0-95 16,-3-5-129-16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5-03-29T00:33:06.04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2615 9766 238 0,'0'0'120'0,"0"0"-5"15,0 0-12-15,0 0-4 16,0 0-10-16,0 0-17 15,0 0-16-15,0 0-31 16,-13-16-13-16,13 16-12 16,0 0 0-16,0 0-3 15,3 0-4-15,13 5 1 16,9 6 6-16,16 3 0 16,9 0 2-16,6 0 1 15,14-3-3-15,-2-4 2 0,4-5-1 16,-5-2 2-1,-5 0-2-15,4-13 1 0,-10-7-2 16,-3-4 2-16,-3-2-1 16,-3-3 0-16,-5 0 3 15,-5-1-3-15,-2 0-1 16,-2-2 1-16,-4-8 1 16,6-6-2-16,-8-7 3 15,2-3 0-15,-4-2-2 16,-6-2 3-16,-3-9-3 15,-8 1 8-15,-4-4-5 16,-4 2 2-16,0 6 37 0,-16 3-41 16,-5 10-1-16,-8 6 7 15,-8 8 29-15,-10 4-23 16,-7-3 1-16,-14 5 10 16,-11-1-20-16,-6 1-2 15,-12 5-4-15,6 1 1 16,-6 5 0-16,0 3 17 15,-6 3-17-15,1 7-2 16,-1 3-3-16,6 4 5 16,-2 0-10-16,-3 5 8 15,3 9 3-15,-2 5-2 16,10-2 0-16,-6 4 0 16,16 3 1-16,-2 4 1 15,3 5-1-15,3 2-3 16,9 5 3-16,8-1-7 0,10 5 3 15,9 4 2-15,-2-1-1 16,14 2-3-16,-2 3 5 16,6 0 1-16,13 4-7 15,-1 5 4-15,7 1-2 16,6 2 5-16,0-1-4 16,8 5 3-16,15-3 0 15,12 0 1-15,4-5-1 16,9-4-1-16,6-4 0 15,20-7 2-15,9-4 3 16,10-7-1-16,2-7-1 16,2-8 4-16,0-3 1 0,0-6-5 15,0-5-1-15,1-2 6 16,-14-3-3-16,9 0 3 16,-10 0-5-16,-4-1 1 15,-1-12 0-15,-3-3 10 16,3 0-12-16,-5-1 1 15,-5-2 1-15,-15 4-1 16,-5 0-2-16,-11 1 0 16,0 5 1-16,-8-1 0 15,-4 2 0-15,4 0 1 16,-8 1-2-16,-3 2 2 16,-1-2-1-16,-5 2 1 0,7 0-1 15,-9 2 5-15,-1 0-5 16,-5 1 2-1,-2 1-1-15,-2 1 0 0,0 0 0 16,0 0-1-16,0-1 1 16,0 1-1-16,0 0 0 15,0 0 1-15,0 0-2 16,0 0 2-16,0 0-2 16,0 0 1-16,4 0-1 15,-4-3-1-15,6 0-25 16,2-1-17-16,3-3-5 15,1 0-79-15,-6-3-217 16</inkml:trace>
  <inkml:trace contextRef="#ctx0" brushRef="#br0" timeOffset="4133.72">3562 9835 292 0,'0'0'105'15,"0"0"-1"-15,0 0-12 0,0 0 4 16,0 0 2-16,0 0-34 16,0 0-33-16,0-7-10 15,0 7-6-15,0 0-4 16,0 0-2-16,0 0-5 15,0 0-3-15,0 0-1 16,0 0-2-16,0 0 0 16,0 0 2-16,0 0 0 0,0 0 0 15,0 0 1 1,0 0 0-16,0 0-1 0,0 0 1 16,0 0 8-16,0 0 4 15,0 0 13-15,0 0 4 16,0 0-6-16,0 0 2 15,0 0-5-15,0 0-1 16,0 0-14-16,0 0-1 16,0 0 0-16,0 0-1 15,0 0-1-15,0 0 3 16,0 0 4-16,0 0-5 16,0 0 1-16,0 0-6 15,0 0 0-15,0 0-3 16,0 0 0-16,0 0-9 15,0 0-55-15,6 0-27 0,6 0-68 16,1 3 31-16,-3 7-47 16,-4-2-14-16</inkml:trace>
  <inkml:trace contextRef="#ctx0" brushRef="#br0" timeOffset="8204.51">1621 15928 107 0,'0'0'69'0,"0"0"-60"0,0 0 16 16,0 0 26 0,0 0 0-16,0 0-3 0,0-23-6 15,0 16-5-15,0 0 10 16,0 2 1-16,0 2-1 16,0 1 4-16,0 1 4 15,0 1-16-15,0 0-9 16,0 0-9-16,0-1-6 15,0 1-9-15,0 0-6 16,0 0 0-16,6 0 0 16,-6 0 0-16,0 0 0 15,0 0 0-15,12 0 2 16,1-2-2-16,5-1 3 16,1-1 4-16,-1 0-1 0,5-1 8 15,2 0-4-15,6-1-7 16,4 0 1-16,2 1 2 15,5-1-4-15,1 0-1 16,5-1 2-16,1-1 1 16,5 0 8-16,0-1-3 15,-5-1 1-15,7 2-3 16,-8 2-2-16,1 0-2 16,-7 2-2-16,7 3-1 15,-7 1 1-15,5 0 0 16,-10 0-1-16,11 0 1 15,-11-2 1-15,4 2-2 16,3 0 0-16,5 0 1 0,5 0-1 16,2 0 2-1,-2 0-2-15,-5 0 1 0,-1 0-3 16,-5 0 2-16,-1 0 0 16,5 0 0-16,-3 0 0 15,5 5 0-15,3-1 3 16,-3 0-2-16,7-1 0 15,4 1 2-15,-4 1-2 16,8-1 12-16,-8-1-4 16,4-2-8-16,0 1 3 15,-4-2 1-15,10 0 3 16,-4 0-7-16,4 0-1 0,6 0 2 16,3 0-1-16,-3-3 0 15,0-3 0-15,-5 0-1 16,5 2 1-16,-4 0 0 15,-2-1-1-15,7 3 0 16,-5-1 0-16,-2-2 1 16,6 4 2-16,1-2 1 15,-5 3 1-15,2 0-5 16,-2 0 2-16,5 0-2 16,5 0 0-16,-3 0 3 15,3 0-2-15,-5 0 0 16,-7 0-2-16,0 0 2 15,0 0-2-15,-4 0 1 0,10 0 0 16,-5 0 0 0,-1 0 1-16,-4 0 0 0,4 0-1 15,-6 2 1-15,2-2 0 16,0 0 0-16,-8 0 2 16,5 0-3-16,-5 0 1 15,2 0-1-15,4 0 6 16,-4 0-5-16,4-2 0 15,-4-2-1-15,-3 1 0 16,3-1 0-16,-4 1-1 16,4-1 1-16,-1 1 0 15,-1 0 3-15,8 2-3 16,-2-1 1-16,0 2 3 16,2-1-1-16,-4 0-2 0,-2 1 0 15,4 0 1-15,0 0-1 16,-5 0 2-16,7 0-2 15,-2 0-1-15,0 8 1 16,6-1 0-16,1 0-1 16,1 0 1-16,0 0-1 15,-2-1 0-15,0-3 1 16,7-2 0-16,1-1 6 16,-2 0-6-16,-1 0 1 15,-9 0-2-15,0 0 0 16,-2 0 1-16,-7 0 2 15,9 0-3-15,-2 0 2 16,-4 0-2-16,-2 0 1 0,-6 0-1 16,7 0 1-16,-1 0 2 15,6 0-2-15,-4 0-1 16,-2 0 1-16,6-1-1 16,-11-1 0-16,5 0 1 15,-5 0-2-15,7-1 2 16,-2-1-1-16,-6 0 0 15,7 1 0-15,-7 0-2 16,-1 2 2-16,3-1-1 16,-2 1 3-16,-5-2 0 15,7 0-1-15,-9 2-2 16,7-2 2-16,-5-1-2 0,0 1 2 16,-1-1 0-16,5-2-1 15,-10 2 0-15,11-1 1 16,-5 0 1-16,5 0-1 15,-5-1-1-15,5 0 0 16,-5 1 2-16,-5-1-2 16,-1 0 0-16,-8 2-1 15,2 1 0-15,0 2 1 16,-2-1 0-16,0-1 0 16,2 2 1-16,-7-1 0 15,1 1-2-15,-6 1 0 16,-3-1 0-16,-3 1 2 15,1 0-1-15,-3 0 1 16,1-2 0-16,0 2-1 16,1-1 0-16,-7 1-1 0,4 0 3 15,-4-1-3-15,1 1 2 16,-1 0-1-16,2 0 0 16,2 0 0-16,-3 0-1 15,5 0 2-15,-2 0-2 16,-1-2 2-16,-3 2-2 15,0 0 3-15,0 0-4 16,0 0 4-16,-6-1-3 16,7 1 1-16,-7 0 0 15,4 0 0-15,-2 0 1 16,-2 0-2-16,0 0 2 16,0 0-1-16,4 0 1 0,-4 0 0 15,0 0-1-15,0 0 0 16,0 0 0-16,0 0 0 15,0 0 0-15,0-2 0 16,0 2 0-16,0 0 2 16,0 0-2-16,0-1 0 15,0 1 5-15,0 0-4 16,0 0 1-16,0 0 0 16,0 0 0-16,0 0-2 15,0 0 1-15,0 0-2 16,0 0 2-16,0 0 2 15,0 0-3-15,0 0 4 16,0-1 0-16,0 1 0 0,0 0 4 16,0 0 6-16,0 0 2 15,0 0-8-15,0-2 0 16,0 2-6-16,0 0 3 16,0 0 0-16,0 0-1 15,0 0-4-15,0 0 0 16,0 0 0-16,0 0 0 15,0 0-1-15,0 0 2 16,0 0 1-16,0 0 1 16,0 0-1-16,0 0-2 15,0 0 2-15,0 0-1 16,0 0 0-16,0 0-2 0,0 0 1 16,0 0 0-1,0 0 0-15,0 0 0 0,0 0 0 16,0 0 1-16,0 0-1 15,0 0 0-15,0 0 0 16,0 0 1-16,0 0-3 16,0 0 3-16,0 0-2 15,0 0 0-15,0 0 1 16,0 0 0-16,0 0 0 16,0 0 0-16,0 0 2 15,0 0-4-15,0 0 2 16,0 0 0-16,0 0-5 15,0 0 4-15,0 0 1 0,0 0-4 16,0 0 2-16,0 0 1 16,0 0-1-16,0 0 0 15,0 0 2-15,0 0 0 16,0 0 0-16,0 0 1 16,0 0-1-16,0 0 0 15,0 0 2-15,0 0-2 16,0 0 0-16,0 0-1 15,0 0 2-15,0 0-2 16,0 0 2-16,0 0-1 16,0 0 2-16,0 0-2 15,0 0 1-15,0 0 0 16,0 0-2-16,0 0 2 16,0 0-2-16,0 0 3 0,0 0-3 15,0 0 1-15,0 0 0 16,0 0 0-16,0 0 1 15,0 0-2-15,0 0 1 16,0 0-1-16,0 0 0 16,0 0 1-16,0 0-4 15,0 0 3-15,0 0-2 16,0 0 0-16,0 0 2 16,0 0-6-16,0 0-25 15,0 0-43-15,0 0-52 16,-10-14-213-16</inkml:trace>
  <inkml:trace contextRef="#ctx0" brushRef="#br0" timeOffset="12332.63">11144 10793 709 0,'0'0'144'0,"0"0"-60"16,0 0-43-16,0 0-6 16,0 0-17-16,0 0 20 15,0 0-27-15,0 0-5 0,0 0-4 16,0 0 12-1,0 0-2-15,0 0 2 0,0 0-2 16,0 0 0-16,0 0 0 16,0 0-10-16,0 0-1 15,0 0 2-15,0 1-4 16,0-1 2-16,0 0-2 16,0 0 3-16,0 0-2 15,0 0 1-15,0 0-1 16,0 0 0-16,0 0 1 15,0 0-2-15,0 0 3 16,0 0-2-16,0 0 0 16,0 0 2-16,0 0-1 15,0 0-1-15,0 0 1 16,0 0-1-16,0 0 0 0,0 0 2 16,0 0-4-16,0 0 5 15,0 0-6-15,0 2 3 16,0-2 0-16,0 0 0 15,0 0 0-15,0 0-1 16,0 0 2-16,0 0-2 16,0 0-1-16,0 0 2 15,0 1-5-15,0-1 4 16,0 0-3-16,0 2 1 16,-7 1 2-16,-11 1 0 15,-5 1-12-15,-8 0 5 16,-4-1 7-16,-2-1 2 0,-7-3-1 15,-5 0 1-15,-3 0 2 16,2-9-2-16,1-6 2 16,-5-4 0-16,4-4-1 15,3-2-1-15,3-3 1 16,-3-6 8-16,10-7-7 16,2-8-3-16,4-8-4 15,8 0 3-15,8 1 1 16,9 3 0-16,6 2-2 15,0-1 2-15,13-6-3 16,18-1 3-16,12-1 0 16,11 0 0-16,8 5-1 15,-4 8-1-15,-3 7 2 0,12 13-4 16,-1 8 1-16,2 6 3 16,4 11-6-16,1 2 3 15,-5 10-4-15,-2 18 6 16,-6 10-2-16,-6 9 0 15,-11 2-2-15,-6 4 3 16,-6 4-1-16,-8-1 0 16,-11 1 2-16,1-1 2 15,-13-2-2-15,0 2 1 16,0-2 0-16,0-2 1 16,-19-4-1-16,-3-7 0 15,-5-4 1-15,-8-5 2 0,6-3-1 16,2-3-2-1,-8-2 0-15,16-6 5 0,0-4 3 16,3-2-6-16,3-7 5 16,11-3-7-16,2-2 3 15,0 0 0-15,0 0-4 16,0 0 1-16,0 0-5 16,0 0-33-16,0 0-23 15,0 0-39-15,-10 0-133 16,10-14-282-16</inkml:trace>
  <inkml:trace contextRef="#ctx0" brushRef="#br0" timeOffset="12884.88">11696 9356 604 0,'0'0'215'16,"0"0"-98"-16,0 0-24 15,0 0-27-15,0 0-33 16,0 0-33-16,0 2-1 16,-17 30-14-16,-16 20 3 15,-15 19 12-15,-5 7 4 0,3-2-3 16,7-5 1 0,1-7-2-16,-1 0-1 0,8-9 1 15,6-9-4-15,8-7-26 16,9-14-10-16,1-7 2 15,5-4-48-15,0-4-73 16,6-8-32-16,0-2-46 16</inkml:trace>
  <inkml:trace contextRef="#ctx0" brushRef="#br0" timeOffset="13127.73">11884 9574 634 0,'0'0'248'16,"0"0"-133"-16,0 0-31 16,0 0-42-16,0 0-26 15,0 0-16-15,-122 111-3 16,62-51 3-16,-2 0-1 16,4-6 1-16,14-5-2 15,1-8 2-15,6-6-28 16,2-5-10-16,10-7-13 15,2-7-8-15,2-3-38 16,5-6-24-16,4-7-44 16,-5-4-52-16</inkml:trace>
  <inkml:trace contextRef="#ctx0" brushRef="#br0" timeOffset="13592.54">11218 9735 486 0,'0'0'211'0,"0"0"-49"16,0 0-35-16,0 0-38 16,0 0-67-16,0 0-22 15,-8-13-18-15,8 38-11 16,0 15 22-16,0 9 7 16,0 2 10-16,0-6-6 15,0-10-4-15,0-5-2 16,0-3 2-16,0-8 0 0,0-2 0 15,0-5 0-15,2-4-1 16,4-1 0-16,0 1 1 16,5-1 2-16,17 0-1 15,6 0 4-15,13 0 2 16,7-2 4-16,6-2-6 16,-4-3 4-16,-3 0-2 15,-9 0 4-15,-3 0-2 16,-10-4 3-16,-6 0 3 15,-13 2-12-15,-8 1 2 16,-1 1-4-16,-3 0-1 16,0 0 0-16,0 0 0 15,0 0-1-15,0 0-7 0,0 0-27 16,0 0-46 0,10 1-24-16,-2 8-32 0,-2-7-89 15,5-2-118-15</inkml:trace>
  <inkml:trace contextRef="#ctx0" brushRef="#br0" timeOffset="17694.18">2890 12114 492 0,'0'0'187'16,"0"0"-72"-16,0 0-69 15,0 0-18-15,0 0-28 16,0 0 0-16,47-13-4 16,26 4 4-16,30 2-1 15,25 6-2-15,17 1 3 0,20 0 0 16,5 0 1 0,5 6 2-16,1-2-3 0,-13-4 4 15,-12 0-3-15,-35 0-2 16,-19-7 3-16,-31 0 1 15,-16 1 2-15,-21 2 7 16,-15 1 4-16,-9 3-12 16,-5 0 23-16,0 0 34 15,0 0 1-15,0 0-13 16,0 0-15-16,0 0-22 16,6 0-6-16,-6 0-6 15,0 0-3-15,0 0 1 0,0 0 2 16,0 0-2-1,0 0 3-15,0 0-1 0,0 0 0 16,0 0 3-16,0 0-3 16,0 0 0-16,0 0 0 15,0 0 2-15,0 0-2 16,0 0 1-16,0 0 0 16,0 0-1-16,0 0 1 15,0 0-1-15,0 0 0 16,0 0-1-16,0 0-1 15,0 0-1-15,0-2-9 16,0 2-5-16,0 0-10 16,0 0 0-16,0 0-2 15,0 0 2-15,0 0-18 16,0 0-31-16,0 0-23 0,0 0-4 16,0 0-5-1,0 0-36-15,0 0-88 0</inkml:trace>
  <inkml:trace contextRef="#ctx0" brushRef="#br0" timeOffset="18908.53">2605 11858 204 0,'0'0'51'0,"0"0"-25"16,0 0-14-16,0 0 31 16,0 0 12-16,0 0 20 15,-25 54 21-15,0-53-52 16,-10 1-7-16,-2-2-18 0,-11 0 0 15,-8 0-4-15,7 0 8 16,-11-16 39-16,-6-11-30 16,10-8-8-16,-4-12-13 15,12-9 16-15,5-9-19 16,30-8-8-16,13-3 0 16,13-2-1-16,47 1-7 15,20 1-2-15,22 6 6 16,9 10-1-16,9 10 3 15,12 19-1-15,3 21 0 16,-1 10-6-16,-14 29 4 16,-23 18-6-16,-29 11 1 15,-26 7 2-15,-24 6 0 16,-18 1 8-16,0-5 4 16,-18-6 30-16,-5-3-17 0,-4-9 0 15,-2-2 7-15,-2-11-4 16,2-9-11-16,4-10 2 15,13-7-3-15,0-3-5 16,1-1-3-16,5-4-1 16,4 4-29-16,2 5-58 15,0 9-123-15,2 3 68 16,8-3-54-16</inkml:trace>
  <inkml:trace contextRef="#ctx0" brushRef="#br0" timeOffset="21204.81">6193 13564 123 0,'0'0'81'0,"0"0"4"16,0 0 2-16,0 0-16 0,0 0 0 16,0 0 31-16,0 0-20 15,31-107-39-15,-31 69 25 16,-4-1-22-16,-17 3 10 16,-20 2-20-16,-1 3-36 15,-20 10 0-15,3 11-5 16,-10 10 2-16,-7 6-3 15,-3 25-4-15,5 21 10 16,2 13 0-16,22 10-9 16,13 3 3-16,14-7 3 15,23-7-13-15,6-11 13 0,36-16 1 16,7-13-11 0,23-16 13-16,15-8 4 0,8-27-1 15,9-28 4-15,-13-12 3 16,-7-11-4-16,-22 4-3 15,-26 9 4-15,-24 9 2 16,-12 16 30-16,-12 10 3 16,-24 9-7-16,-13 12 5 15,-5 9-40-15,-6 12-13 16,-2 26 1-16,8 14-35 16,17 7-1-16,6 5-72 15,25-2-43-15,6-4 5 0,12-6-40 16</inkml:trace>
  <inkml:trace contextRef="#ctx0" brushRef="#br0" timeOffset="21707.27">6050 14107 524 0,'0'0'87'15,"-105"27"5"-15,64-11-11 16,10 0-21-16,8 4-57 0,10 3-3 16,13 8-10-1,0 6-8-15,23 5 16 0,8 2 1 16,13-5-3-16,3-5 0 16,9-8 4-16,4-12-5 15,-6-11 0-15,1-3 1 16,-1-26 4-16,-4-16 3 15,-9-13 18-15,-10-14-17 16,-12-7 2-16,-15-5 28 16,-4 5-10-16,-25 11 0 15,-16 16 17-15,-7 17 20 16,-14 15-29-16,-10 17-29 16,-13 16-2-16,-6 27 3 15,-6 13-2-15,6 3 0 16,12-1-1-16,24-5-1 15,13-4 0-15,18-6-4 16,19-2-6-16,5-4-21 0,11-4-2 16,30-5 12-16,2-13-20 15,19-8 24-15,5-7-4 16,-1 0-18-16,-4-17-116 16,-8-5 22-16,-17-4-94 15</inkml:trace>
  <inkml:trace contextRef="#ctx0" brushRef="#br0" timeOffset="24579.12">5031 15918 378 0,'0'0'32'0,"0"0"-8"16,-87 58 35-16,63-42 4 16,-5 1-15-16,-2-2-14 15,8-4 35-15,2-4 2 16,-1 0-3-16,-3 0-32 15,-6 0-17-15,-4 3-1 16,-15 0 2-16,-10 2-6 16,-8 3-9-16,-17 2-3 15,-12 3 4-15,-17 2 2 16,-2 0-2-16,-10 3-6 16,-2-3 16-16,-4-1-14 15,-2-4 17-15,-7-7-4 0,-4-9 4 16,-1-1-11-1,-5-14 3-15,10-19 22 0,-4-14-32 16,19-9-1-16,4-4 1 16,13 2 15-16,12 1-15 15,12-3 8-15,13-2-4 16,22-3 1-16,9-1-6 16,16-12-3-16,25-10 2 15,0-12 0-15,43-14-2 16,23-7 3-16,32-3-1 15,17-6-1-15,24 2-1 16,30 2 1-16,26 8-1 16,17 9 1-16,1 13-12 15,-12 20-6-15,-13 19 13 0,-14 24 0 16,-5 23 1-16,-10 10 0 16,-8 33 2-16,-10 25-6 15,-21 27 3-15,-21 18 5 16,-10 21 2-16,-21 13 0 15,-8 11-1-15,-10 0 1 16,-15-11 0-16,-11-13 1 16,-7-24 0-16,-11-18 3 15,-6-11-4-15,0-10 5 16,-12-9-5-16,-5-10 6 16,-1-12-6-16,11-13-6 15,-5-9-39-15,2-8-81 16,4-6-195-16</inkml:trace>
  <inkml:trace contextRef="#ctx0" brushRef="#br0" timeOffset="25598.8">9881 15925 327 0,'0'0'115'0,"0"0"-37"15,-120 61 51-15,72-46-42 16,-18 2-25-16,-8-1-50 0,-11-1 47 16,-12 1-34-1,-23-2 0-15,-8-3-24 16,-19-3 8-16,-10-2 8 0,4 1-16 16,-21 2 19-16,5 2-13 15,-9 0 13-15,2-4-6 16,1-5 0-16,11-2-14 15,20-16 5-15,3-16-1 16,19-16-1-16,0-16-3 16,15-14-1-16,9-13-5 15,32-15-1-15,23-17 5 16,30-16 3-16,26-14-2 16,47-11-5-16,33 4-4 15,27 5 10-15,31 3-4 16,26 10 1-16,30 8-5 15,23 18 8-15,24 23-1 0,19 28 1 16,-7 27-7-16,13 28 6 16,-16 10 1-16,-9 33-4 15,-24 23 3-15,-36 20-4 16,-31 20 1-16,-41 20 3 16,-21 17 1-16,-32 8 3 15,-26 11 0-15,-14 5-2 16,-21-2 3-16,-8-7-3 15,-2-21 1-15,-16-23 0 16,-5-22 3-16,-2-22 8 16,6-13 2-16,1-9-8 0,1-9-5 15,5-8 3 1,4-7-5-16,3-7 0 0,5-5 0 16,0-2-11-16,0 0-29 15,0 0-15-15,0 0-51 16,0 0-46-16,0 0-24 15,0-10-14-15</inkml:trace>
  <inkml:trace contextRef="#ctx0" brushRef="#br0" timeOffset="28140.77">9165 15871 505 0,'0'0'207'0,"0"0"-28"15,0 0-65-15,0 0-25 0,0 0-38 16,0 0-51-16,0 0-5 16,7 58-7-16,30 7 12 15,12 13 2-15,-1 2-1 16,-5-1-1-16,-1-3 1 16,-5-11-1-16,0-13 0 15,-8-8-1-15,6-8 0 16,-8-6 0-16,-4-4-35 15,0-8-12-15,-11-4 5 16,-4-5-34-16,-2-5-61 16,-1-4-43-16,-3-13-2 15,-2-23 21-15</inkml:trace>
  <inkml:trace contextRef="#ctx0" brushRef="#br0" timeOffset="28375.59">9494 15956 420 0,'0'0'231'0,"0"0"-45"15,0 0-53-15,0 0-45 16,0 0-80-16,0 0-8 16,-23 25-29-16,46 50 27 15,18 14 4-15,-3 2 2 16,9-5 3-16,-3-14-7 16,5-5 0-16,-1-8-1 15,-5-8 1-15,-8-6-26 16,-10-12-49-16,-8-9-41 15,-17-10-90-15,-11-14-53 16</inkml:trace>
  <inkml:trace contextRef="#ctx0" brushRef="#br0" timeOffset="28691.68">9058 16674 845 0,'0'0'141'15,"0"0"-97"-15,0 0-44 16,0 0-10-16,0 0-1 16,89 35 11-16,-21-16 5 0,17-4-5 15,0-3 8-15,-1-4 0 16,1-5-6-16,-6 0 5 16,-11-3-3-16,-14 0-3 15,-7 0 0-15,-10-7 6 16,-2-9 0-16,-10-9 13 15,-4-13 5-15,2-15 1 16,-5-10-4-16,7-3-18 16,-6 0-4-16,-1 10-1 15,5 4-22-15,-4 8-22 16,-3 9-34-16,-1 10-49 16,-5 5-179-16,-8 3-136 15</inkml:trace>
  <inkml:trace contextRef="#ctx0" brushRef="#br0" timeOffset="54131.12">25007 9863 311 0,'0'0'99'0,"0"0"-30"15,0 0-52-15,0 0-17 16,0 0-55-16,0 0-9 16,25 4-91-16</inkml:trace>
  <inkml:trace contextRef="#ctx0" brushRef="#br0" timeOffset="54609.86">25646 9814 382 0,'0'0'248'0,"0"0"-220"15,0 0-28-15,0 0-28 0,0 0-83 16,0 0-65-16</inkml:trace>
  <inkml:trace contextRef="#ctx0" brushRef="#br0" timeOffset="54802.59">25822 9819 331 0,'0'0'61'0,"0"0"-32"15,0 0-29-15,0 0-2 16,0 0-83-16,0 0 5 15,-23 29 33-15,36-27 43 16,-3 0 4-16,-4-1 7 16,-6-1 70-16,0 0 44 0,0 0-10 15,0 0-43 1,0 0-54-16,0 2-14 0,-6 2-75 16,-4-1-115-16</inkml:trace>
  <inkml:trace contextRef="#ctx0" brushRef="#br0" timeOffset="81910.14">22165 9834 353 0,'0'0'414'0,"0"0"-253"15,0 0-51-15,0 0-23 16,0 0-35-16,0 0-29 16,4-2-7-16,-4 2-2 15,0 0-4-15,0 0-8 16,0 0-1-16,0 0-2 15,0 0 0-15,0 0 1 16,0 0-15-16,0 0-22 16,0 0-27-16,0-8-18 15,2-7 6-15,5-9-282 16,-1-4-35-16</inkml:trace>
  <inkml:trace contextRef="#ctx0" brushRef="#br0" timeOffset="96722.2">18841 9784 63 0,'0'0'0'15,"0"0"-21"-15</inkml:trace>
  <inkml:trace contextRef="#ctx0" brushRef="#br0" timeOffset="96833.2">18416 9816 19 0,'0'0'44'0,"0"0"-9"16,0 0-35-16</inkml:trace>
  <inkml:trace contextRef="#ctx0" brushRef="#br0" timeOffset="105486.95">25841 10107 1126 0,'0'0'49'0,"0"0"-43"16,0 0 20-16,0 0 74 0,0 0-45 15,0 0-19 1,4 6-3-16,-4-5-12 0,0-1-6 16,0 2-11-16,0-1 1 15,0 0-4-15,0 1 2 16,0-1-2-16,0-1-1 16,0 0 0-16,0 0 0 15,0 0 1-15,0 0 1 16,0 0-2-16,0 0 2 15,0 0-3-15,0 0 3 16,0 0-2-16,0 0 0 16,0 0 1-16,0 0 1 15,0 0 0-15,0 0-4 16,0 0 4-16,0 0-5 0,0 0 6 16,0 0-4-16,0 0 1 15,0 0-3-15,0 0 3 16,0 0 0-16,0 0-2 15,0 0 4-15,0 0-6 16,0 0 7-16,0 0-6 16,0 0-2-16,0 2-5 15,0-2-7-15,0 0-6 16,0 0 3-16,0 0-3 16,0 0 7-16,0 0-12 15,0 0 7-15,0 0 4 16,0 0 13-16,0 0 0 15,0 0-8-15,0 0-9 0,-4 0 0 16,1 0-2 0,-1 0-14-16,-2 0 26 0,6 0-8 15,0 0-14-15,-4 0-14 16,2 0 9-16,2 0 19 16,-6 0-2-16,0 0-4 15,-5-3-35-15,-3-4-36 16,-3-3-106-16,-8-6-158 15</inkml:trace>
  <inkml:trace contextRef="#ctx0" brushRef="#br0" timeOffset="125099.87">5327 5403 211 0,'0'0'334'0,"0"0"-279"16,0 0-19-16,0 0 30 15,-79 25 17-15,48-18-31 16,-4-3-17-16,-2-4 18 0,-11 0-6 16,-1-7 9-16,-5-11-27 15,-6-9 8-15,4-8 0 16,0-12-29-16,3-12-8 15,11-7 11-15,11-12 0 16,25-14-11-16,6-4-5 16,50 0-15-16,22 7-5 15,19 13 2-15,19 12 16 16,3 11-2-16,16 17 6 16,5 16-1-16,-2 18 0 15,-4 2 0-15,-12 25-7 0,-27 14 8 16,-27 12-8-16,-31 15-4 15,-31 19 10-15,-14 11 5 16,-53 10 6-16,-17 1-5 16,-14-7 9-16,-5-17-6 15,8-16 4-15,10-18-7 16,23-14-1-16,15-11 0 16,22-11-30-16,13-11-104 15,12-2-156-15,0-22-298 16</inkml:trace>
  <inkml:trace contextRef="#ctx0" brushRef="#br0" timeOffset="128190.11">17421 17037 403 0,'0'0'133'0,"0"0"-102"15,0 0-23 1,0 0 25-16,0 0-4 0,0 0 7 16,97 41 7-16,-61-40 3 15,-10-1-8-15,10-1-3 16,5-16-10-16,-4-9 14 16,0-3-11-16,1-5-18 15,-9-3-4-15,2-1-4 16,-7-3 3-16,-1 0-2 15,-4-4 2-15,-1-3-3 16,-5 4 2-16,-7-4 11 16,-6-4 12-16,0 1 21 0,-6-2-46 15,-9 3 8-15,-8 11-6 16,1 3 9-16,-3 7-11 16,-2 4 45-16,-8 2-44 15,-6 5 12-15,-9 2 5 16,-4 8-14-16,-8 8 14 15,-2 0-20-15,-4 6 0 16,2 14 9-16,0 6-7 16,4 5-2-16,0 7 1 15,4 6-1-15,12 1 0 16,5 3 0-16,10-3 1 16,8 0-1-16,5-1 0 15,11 3-2-15,7-1 1 0,0 4 1 16,0 6 0-1,23-1 3-15,2-1 0 0,6-7-2 16,6-3-2-16,11-2 3 16,5-2 0-16,3-6-2 15,6-6 5-15,2-6-2 16,-2-7 1-16,0-7 3 16,-4-5 2-16,-6-3 2 15,-5 0-6-15,-11-1 6 16,-18-5-7-16,1 3 0 15,-9 1-3-15,-8 2 0 16,2 0-1-16,-4 0 0 16,0 0 0-16,0 0-22 15,0 0-42-15,9-3-48 0,3-7-24 16,5-4-184-16</inkml:trace>
  <inkml:trace contextRef="#ctx0" brushRef="#br0" timeOffset="131300.12">20259 16949 518 0,'0'0'155'16,"0"0"-36"-16,0 0-6 15,0 0-26-15,0 0-38 16,0 0-15-16,7 0 7 15,-5 0-2-15,2 0-23 16,8 0-15-16,7 0 14 16,6 3 1-16,6 0-2 0,-2 0 6 15,14 1 0-15,5 0-14 16,1-1 3-16,5 1 0 16,6-1-2-16,0 0-4 15,-4-2-1-15,12-1 6 16,2 0-3-16,-2 0 2 15,-2 0-7-15,-4 0 3 16,-4 0-2-16,-6-3 4 16,0 2-2-16,-3-5 10 15,-5 2-13-15,-3 1 9 16,-6 2-3-16,-4-1-2 16,-4 1 2-16,-4 1-5 0,-7-1 1 15,-3 1-1-15,-5-2 1 16,-2 2-2-1,0 0 0-15,1 0 0 0,-3 0 1 16,2 0-2-16,6 0 3 16,-5 0-4-16,9 0 4 15,-10 0-3-15,7 0 2 16,-5 0-1-16,2-1 1 16,5-1-1-16,1 1 0 15,3-2 1-15,-1 2-2 16,5 0 3-16,-4-1-4 15,-1 1 3-15,1-1-1 16,0 2 0-16,5 0 0 0,-1-1-1 16,6 1 1-1,-2 0 0-15,2 0 1 0,0 0-3 16,2 0 2-16,0 0-1 16,6 0 2-16,-2 0-2 15,-4 0 1-15,-2 0 0 16,-8 0 0-16,-3 0 1 15,-5 0-2-15,-3 0 3 16,-4 0-4-16,7 0 4 16,-7 1-2-16,0 1 0 15,-2-2 0-15,-2 1-1 16,3-1 2-16,-3 0-3 16,2 0 4-16,-4 0-4 15,2 0 4-15,2 0-3 0,-2 2 3 16,4-1-3-16,5-1 2 15,-3 1-1-15,8-1 0 16,3 2 1-16,0-2-2 16,3 0 2-16,-3 0-2 15,-7 0 2-15,5 0-3 16,-5 0 3-16,1 0-1 16,-1 0 0-16,-4 0 0 15,-1 0 0-15,-1 0 1 16,0 0-3-16,-2 0 4 15,-4 1-4-15,2-1 3 16,2 0-2-16,-4 1 1 16,13-1 0-16,-7 2 1 15,6-2 0-15,-1 0-2 0,-3 0 3 16,2 0-3-16,-2 0 3 16,3 0-2-16,-5 0 0 15,0 0 0-15,0 0 0 16,1 0 0-16,-1 0 0 15,-6 0 2-15,4 0 0 16,-2-15-2-16,2-12 5 16,-4-14-3-16,0-13 0 15,0-8-2-15,-6-2-5 16,-11-2-1-16,11 3 6 16,0 1-1-16,0 3-5 15,6 9 5-15,-4 6 2 16,2 6-1-16,2 10 0 15,0 8 0-15,0 12 1 0,0 6 0 16,0 2 3-16,0 0-4 16,-5 0 7-16,5 0-5 15,0 0 4-15,0 0 3 16,0 0 1-16,-2 0-2 16,2 0-2-16,-6 0 7 15,-12 0-1-15,-11 0-12 16,-9 0-3-16,-15 0-5 15,-9 3 5-15,-17 8 0 16,-16 2-19-16,-10 1 22 16,-5-2 1-16,-4-2 0 15,1-3-2-15,9-3 3 0,13-4-2 16,17 0 3-16,12 0 2 16,4-9 0-16,15-1-1 15,5 2-2-15,7-2-1 16,-4 1-1-16,6-1 0 15,-4-1-1-15,-6 1-5 16,0-1-6-16,-9 2 5 16,1 0 7-16,-7 3-6 15,4 3 3-15,-5 3-10 16,1 0 0-16,10 0 10 16,1 0 6-16,8 0-4 15,4 0 2-15,12 0 0 0,7 0 1 16,1 0-2-16,5 0 1 15,6 0 1-15,0 0-1 16,-4 0 0-16,-4 0-2 16,2 0 4-16,-7 0-6 15,3 0 6-15,-5 0-2 16,5 0-1-16,-2 0 2 16,-1 0 1-16,3 0-1 15,-4 0 2-15,-3 3-3 16,3 0 0-16,1 1 1 15,-3 2-2-15,9-2 1 16,1 1 2-16,2-3-2 16,2 1-1-16,-2 7 0 0,-2 11-7 15,4 13 7 1,-5 9-2-16,7 9 1 0,0 2 1 16,0 7 0-16,0 3 0 15,0-4 2-15,0-5-2 16,2-7 0-16,3-6-1 15,-3 1 3-15,2-4-2 16,-2-3 0-16,-2-9 3 16,0-10-3-16,0-11 0 15,0-4 0-15,0-2 0 16,0 0 0-16,0 0 0 16,0 0 2-16,0 0-1 15,0 0 1-15,0 0-1 16,0 0 3-16,0 0-4 15,4 0 2-15,-4 0-2 0,0 0 0 16,2 0-2-16,-2 0 3 16,0 0-3-16,0 0-1 15,10 0 2-15,-3 0 2 16,11 0 2-16,5 0-1 16,2 0-1-16,6 0 3 15,6 1-4-15,10 2 2 16,7-3 0-16,6 1-3 15,2-1 3-15,4 0-3 16,0 0 1-16,-4 0 0 16,-6 0 0-16,-8 0 0 15,-11 0-1-15,-6 0 2 0,-8 0-1 16,-7 0 1-16,-7 0-2 16,-5 0 1-16,-4 0 0 15,0 0 1-15,0 0 1 16,0 0-2-16,0 0 0 15,0 0 0-15,6 0-2 16,-4 0-14-16,2 0-11 16,-2 0-12-16,4 0-27 15,-1 0-19-15,-3 0-25 16,2 0-10-16,-2-8-136 16,-2-3-123-16</inkml:trace>
  <inkml:trace contextRef="#ctx0" brushRef="#br0" timeOffset="133939.1">24263 5322 793 0,'0'0'142'0,"0"0"-83"15,0 0-37-15,0 0 2 0,0 0-13 16,0 0-11-16,0 0-3 15,50 21 3-15,2-19 2 16,3-1 2-16,1-1 0 16,-8 0-2-16,-17 0-1 15,-13 0 0-15,-11 2-1 16,-3-1 2-16,-4 0-1 16,0 1 0-16,0 2-1 15,-11 13-2-15,-20 15 2 16,-12 14 0-16,-15 10 2 15,2-1 0-15,7-4 0 16,7-2-3-16,11-11 2 16,9-11-2-16,13-13 0 0,9-11-3 15,0-1 2 1,0-2 1-16,0 0 1 0,0 0 0 16,0 0 4-16,9 0-3 15,13 2-1-15,13 3 7 16,3-1-5-16,3 1 9 15,2-1-10-15,-1 1 3 16,-9-1-2-16,-4-1-4 16,-6 0-6-16,-5-2-44 15,-3-1-37-15,-3 0-66 16,-8-13-67-16,-4-15-158 16</inkml:trace>
  <inkml:trace contextRef="#ctx0" brushRef="#br0" timeOffset="134089.76">24298 5547 606 0,'0'0'233'0,"0"0"-90"16,0 0-38-1,0 0-56-15,0 0-49 0,0 0-6 16,118-12 2-16,-41 18 4 16,-5 5-39-16,-4 1-69 15,-18-10-148-15,-15-2-261 16</inkml:trace>
  <inkml:trace contextRef="#ctx0" brushRef="#br0" timeOffset="136608.46">20758 6116 106 0,'0'0'271'16,"0"0"-195"-16,0 0 18 15,103 2 0-15,-62-20 26 16,9-16-22-16,4-23-27 16,1-15-26-16,-1-10 6 15,0-2-22-15,-17-2-8 16,0-9-9-16,-8-10-9 16,-4-10 8-16,-13 4-10 0,5 5 1 15,-9 11 6 1,-4 10 10-16,3 6 4 0,-1 8-6 15,2 5-11-15,11 5-3 16,10 3 2-16,8 4-4 16,4 2 0-16,15 7-3 15,-8 7 2-15,5 8 0 16,-3 9-1-16,-3 5 0 16,1 6-2-16,-3 3 4 15,3 3-7-15,-7 4 7 16,-3 0-7-16,-1 6-1 15,0 21-4-15,11 16 6 16,-5 18 2-16,4 21 3 16,-3 25-2-16,-9 14 3 15,0 18 1-15,-14 5 1 0,6-7-2 16,-13-5 0-16,5-6 0 16,-3-12 1-16,-1-8-1 15,1-10 0-15,1-10 0 16,1-7 2-16,7-6 5 15,-6-6-3-15,-1-13 8 16,5-5-7-16,-4-4-5 16,1-4 7-16,-1-6-1 15,-2-7-6-15,-1-8 2 16,-8-7 0-16,3-3-1 16,-9-5-1-16,-2-2 3 15,0-3-1-15,0 0-4 0,0 0-4 16,0 0-10-16,-6-14-20 15,-15-18-99-15,-14-12-233 16</inkml:trace>
  <inkml:trace contextRef="#ctx0" brushRef="#br0" timeOffset="137067.09">21855 5458 609 0,'0'0'273'0,"0"0"-165"16,0 0-67-16,0 0-39 15,108 0 2-15,-5 0 40 16,31 0-25-16,11 0-10 16,4 0 0-16,-6 4-7 0,-9 2 1 15,-14 1-1-15,-17-3 4 16,-12-1-6-16,-16-3 4 15,-16 0-4-15,-17 0 0 16,-15 0-2-16,-11 0-34 16,-10 0-15-16,-6 0-17 15,0-10-5-15,-4-10-91 16,-23-8-217-16,-8-7 21 16</inkml:trace>
  <inkml:trace contextRef="#ctx0" brushRef="#br0" timeOffset="137268.38">23069 5230 60 0,'0'0'529'0,"0"0"-265"16,0 0-154-16,0 0-75 0,0 0-35 16,0 0-5-1,68 14 5-15,-17 6 1 0,5 3 19 16,-6 1-4-16,-9-3-6 16,-4-1-9-16,-14-3 3 15,-4-4-4-15,-13 1 0 16,-6 8-1-16,-19 11 1 15,-24 9 40-15,-17 10-23 16,-6 0-12-16,0 1-5 16,6 2-58-16,10-7-64 15,15-16-214-15</inkml:trace>
  <inkml:trace contextRef="#ctx0" brushRef="#br0" timeOffset="143366.01">20206 17610 680 0,'0'0'190'16,"0"0"-136"-16,0 0-45 0,0 0-2 16,0 0-1-16,0 0-4 15,0 0 1-15,60 24 14 16,-19-14 2-16,-2-1-3 15,9-3-10-15,1-2 3 16,5-4-7-16,6 0 7 16,-4 0-3-16,-9-12 1 15,7-5-1-15,-17-6 2 16,5-1-2-16,-9-4 4 16,-4-2 3-16,-4-1-7 15,-9 0 2-15,-8 0-5 0,3-2 15 16,-5-4-5-16,-6-6-4 15,0 4-2-15,0 2 5 16,-10-2 8-16,-9 2 10 16,0-1-30-16,-12 1 2 15,7 4 25-15,-12 5-26 16,-7 3 0-16,-7 4 0 16,-10 5 1-16,-6 5-2 15,-8 7-5-15,-3 4-4 16,3 0-3-16,2 14-5 15,5 3 14-15,12 3 2 16,3 2 1-16,6 3-1 16,1 2-1-16,12 2-1 15,4 1 3-15,4 5 1 0,7-2-1 16,1 4 0-16,11-6-1 16,0 5-2-16,6-1 3 15,0 1-1-15,0-5 1 16,0-5 0-16,0-1 0 15,10-3 0-15,4 3-2 16,15 0 1-16,9 3 2 16,9-4 0-16,13 2-1 15,6-6 4-15,2-2-3 16,5-4 0-16,-1-4 1 16,-6-3-1-16,-4-4-1 15,-6-3 0-15,4 0-26 0,-6 0-19 16,0-13-24-1,-5-4 7-15,-1-4-63 0,-5 1-142 16,-8-1-168-16</inkml:trace>
  <inkml:trace contextRef="#ctx0" brushRef="#br0" timeOffset="143742.01">21103 17538 670 0,'0'0'232'0,"0"0"-136"16,0 0-33-16,0 0-40 15,0 0-23-15,0 0-9 16,60-13 9-16,6 10 16 16,8 0 5-16,13 2-4 15,2 1 7-15,2-3 16 16,-4 0-11-16,-11 0-25 16,-14 2-1-16,-12 1-1 0,-15 0-2 15,-16 0-10-15,-9 0-37 16,-10 0-29-16,0-3-1 15,-19-1 15-15,-22-2-195 16,-13 0-53-16</inkml:trace>
  <inkml:trace contextRef="#ctx0" brushRef="#br0" timeOffset="144237.79">21080 17584 701 0,'0'0'234'15,"0"0"-156"-15,0 0-40 16,0 0-33-16,0 0-5 0,122 0 40 16,-33 0 20-1,4-1-8-15,2-5-28 0,-8 3-8 16,-11 2-6-16,-10 1 0 16,-14 0-7-16,-17 0 5 15,-12 0-7-15,-15 0 0 16,-8 0 1-16,0 0 1 15,0 0 4-15,0 0-4 16,0 0 4-16,0 0 0 16,0 0-5-16,0 0-2 15,0 0-1-15,0 0-1 16,0 0-1-16,0 0 1 0,0 0 0 16,0 0 0-1,0 0-1-15,0 0 2 0,0 0-2 16,0 0 2-16,0 0-8 15,0 0-7-15,0 0 0 16,0 0-9-16,0 0 1 16,0 0-3-16,0 0 9 15,0 0-1-15,0 0 0 16,0 0 0-16,0 0-1 16,0 0-3-16,4 0-1 15,-2 0-13-15,9 0 20 16,-5 1-21-16,0-1-28 15,0 0-52-15,7 0-65 16,-7 0-27-16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5-03-29T00:36:20.97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5763 5164 494 0,'0'0'92'16,"0"0"-46"-16,0 0 1 16,0 0-2-16,0 0-43 15,0 0 2-15,0 0-4 16,93 23 32-16,-33-16-8 16,12-1-2-16,13-5-8 15,6-1-9-15,6-1 1 16,0-18-4-16,0-4 8 15,-6-5-10-15,0-6 6 0,0-1 2 16,-18-4-5-16,-5-3 4 16,-21-2-7-16,-11-5 8 15,-16-10-3-15,-9-10 33 16,-11-5 4-16,-7-8-21 16,-22-2-8-16,-14 1 22 15,-11 5-8-15,-12 8-19 16,-8 12 21-16,-11 14 23 15,-6 11-36-15,-12 8-16 16,-17 17-24-16,-2 8 23 16,0 8-3-16,2 27-11 15,17 8 13-15,5 12 2 16,18 5-4-16,14 3 0 16,18-1-1-16,17 0-6 15,19 2-13-15,12 2 12 0,29 4-6 16,16-2 9-1,21 1 9-15,13-7-15 0,16-9 15 16,8-7-13-16,3-9-8 16,-3-9-33-16,-8-5 15 15,-4-9-71-15,-12-8-96 16,-1-6 41-16,-10-3-242 16</inkml:trace>
  <inkml:trace contextRef="#ctx0" brushRef="#br0" timeOffset="454.81">9579 5218 690 0,'0'0'17'15,"0"0"-15"-15,122 23 26 16,-50-15-3-16,7-3 40 16,12 2-29-16,6-1-9 15,-6 0 10-15,12-3-2 16,-12-3-23-16,-12 0 1 15,-7 0-11-15,-18 0 1 0,-21 0-3 16,-17 0-1-16,-16 0-38 16,0-6-70-16,-31-8-112 15</inkml:trace>
  <inkml:trace contextRef="#ctx0" brushRef="#br0" timeOffset="8195.7">4934 7915 187 0,'0'0'344'15,"0"0"-296"-15,0 0 14 16,0 0 13-16,0 0-10 16,0 0-26-16,0 0 2 15,0 0-16-15,0 0-5 16,0 0-10-16,0 0 2 15,0 0 3-15,0 0-9 16,0 0 2-16,0 0-6 0,4 0-1 16,-4-2-1-16,0 2 0 15,2-1-7-15,9 1 1 16,1 0 0-16,11-2 6 16,4-1 1-16,2 1 2 15,2-3-3-15,4 2 1 16,-4 1-2-16,4-1 2 15,-8 3-1-15,-4 0 0 16,1 0 1-16,1 0-1 16,-6 0 0-16,-1 0-2 15,5 0 3-15,2 0-1 16,6 0 1-16,4 0 0 0,8 1 0 16,5-1 4-1,2 0 0-15,-3 0-3 0,7 0 6 16,-5 0-6-16,1 0-1 15,2 0-1-15,-3 0 1 16,5 0-1-16,-10 0 4 16,-1 0-3-16,-6 0-1 15,-8 3 0-15,6 3 1 16,-4-1 0-16,-6 1 0 16,6 0-1-16,-6-1 0 15,4 1-1-15,-4-1 4 16,4 2-3-16,-3-1 0 15,3 1 0-15,6-1-1 0,-4-1 3 16,5 0-1 0,-5-1 0-16,0-1 2 0,-7-2-1 15,1 1 8-15,0-1-9 16,4-1 3-16,0 0-1 16,8 0 5-16,-6 0-3 15,10 0 0-15,-3 0 6 16,-3 0-11-16,-2 0 0 15,2 0 3-15,0 0-3 16,-2 0 0-16,-4 0 1 16,2-3-1-16,0 0 1 15,4-1-3-15,7 0 7 0,-5-2-6 16,4 2 2 0,3-2-1-16,-1 1 2 0,-2-2 8 15,3 1-7-15,-7-2-3 16,4 1 1-16,3 0 3 15,-3-2-4-15,7 2 1 16,-11-2 0-16,-2 2 1 16,-4-1 0-16,0-2-2 15,0 0 2-15,-2 0 7 16,-4 1-7-16,-7 2 2 16,1 1-4-16,-7 2 4 15,-8 2-1-15,-4 1-5 16,0 1 4-16,0 0 1 15,0 0 1-15,0-2 7 16,0 2 13-16,0 0-6 0,0 0 4 16,0 0-11-16,0 0 2 15,0 0-4-15,0 0 14 16,0-1-5-16,0-3 8 16,7-19 3-16,-1-13-4 15,6-10-24-15,-6-1 4 16,7 8-8-16,-13 7 6 15,0 2-6-15,0 3 7 16,0 3-4-16,0 3 1 16,-6 1-1-16,-11 2 0 15,3 1 0-15,-11-3 7 16,-4 2-6-16,-6-2-1 0,-9 0-13 16,1 5 11-16,-5 2-4 15,5 2 6-15,-5 1 0 16,-1 3-6-16,-11 1-6 15,-2 2 5-15,-10 3 1 16,-5 1 2-16,-8 0-3 16,-8 3 7-16,-2 7-1 15,-8 1-17-15,0 2 17 16,5-2-9-16,5 0-15 16,9-3 25-16,1-2 0 15,-4-2 1-15,2-4-1 16,1 0 4-16,5 0-2 15,7 0 23-15,-7-4-23 16,1-2 0-16,3-2-1 0,-3 1-1 16,5-2 0-16,13 1 3 15,-6 1-2-15,4 0-1 16,6 0 0-16,-4 1-9 16,7 1 1-16,3 2 5 15,-4 0-1-15,5 3 2 16</inkml:trace>
  <inkml:trace contextRef="#ctx0" brushRef="#br0" timeOffset="8567.83">4787 7783 1164 0,'29'11'-1'0,"4"2"2"16,2 0 0-16,3-2 1 15,-9-1-2-15,-5 0 1 16,5-2 0-16,-4-1 3 0,-6 0-4 16,-7-1 3-16,5-2-3 15,-5 0 0-15,3 1-12 16,3 0-25-16,-1 1-15 15,14 1-14-15,0-2-36 16,16-5-29-16,9 0-31 16,16-23-116-16</inkml:trace>
  <inkml:trace contextRef="#ctx0" brushRef="#br0" timeOffset="15767.89">8246 10059 434 0,'0'0'145'16,"0"0"-46"-16,0 0 6 15,0 0-24-15,0 0-7 16,0 0-30-16,0 0-6 0,-13-10-18 16,13 10-6-16,0 0-4 15,0 0-4-15,0 0-1 16,0 0-4-16,0 0 7 16,0 0-8-16,0 0 3 15,0 0-1-15,0 0-4 16,0 0 3-16,0 0-3 15,0 0 2-15,0 0-2 16,0 0 1-16,0 0-3 16,0 0 0-16,0 0 1 15,0 0 1-15,4 0-1 16,-2 0 1-16,9 0-4 0,7 0 6 16,7 8 3-16,6 1-1 15,4-2-2-15,2 0 1 16,5 2-2-16,1-1 4 15,1 0-5-15,-3 0 4 16,7-3-1-16,-5 1 0 16,4-2 0-16,-3-1 2 15,5 0-3-15,-1 1 6 16,2 0-6-16,-3 0 1 16,-3 4 1-16,3-4-1 15,1 0-1-15,-5-1 8 16,7-3-8-16,-3 0 2 15,1 0-1-15,-5 0 1 0,5 0 1 16,-5-4-3 0,1-6 6-16,-3-3 3 0,0 2-6 15,-14 1-3-15,8 0 0 16,-10 3 0-16,-6 2 2 16,3-1-6-16,-3-1 9 15,4-2-4-15,2-1 0 16,6-4-1-16,4-1 5 15,-4-2 1-15,6-4-4 16,-2-4 2-16,2 0 1 16,0-1 0-16,-6-2-5 15,-2 2 3-15,2-1-3 0,-2-1 1 16,-8-2 2 0,2 2-2-16,-11 5-1 0,1-2 6 15,-3-2 11-15,-8 6 15 16,-2-6-32-16,0 2 31 15,0-2-8-15,-8-3-20 16,-9-4 0-16,-8 4 23 16,3-3-26-16,-11-1 5 15,-3 5 7-15,1-3-6 16,-2 4-4-16,0 4 1 16,0 3-2-16,-5 2 0 15,11 0 10-15,-10 2 8 16,4 0-13-16,-17 0-5 15,0 3-1-15,-6 1 0 16,-8 5-3-16,8 2 2 0,-8 2-4 16,-4 3 4-16,-1-1 1 15,5 2-1-15,-4 0 0 16,-1 0 0-16,-5 0-3 16,-7 3 3-16,0 10-4 15,1 1-4-15,-1-2 9 16,6 3 1-16,5-3-1 15,-3 3-1-15,9-3 1 16,14 1 1-16,5-4 2 16,5 0 3-16,3-2-3 15,16-1-1-15,2-2 1 16,11-1-3-16,4 0-1 0,-9 3 1 16,5 6-10-1,-11 15 0-15,-4 8 3 0,-8 8-3 16,12-7 9-16,5-6-2 15,-1-2 1-15,5 7-7 16,-3 5 6-16,5 1-4 16,-1 4 5-16,13-3-6 15,0 2 0-15,0 1 8 16,0-4-2-16,19-4 1 16,6-3 1-16,4-5-1 15,8-2-4-15,13-1 5 16,3-2 7-16,-3-4 0 15,2-4-7-15,-13-5-2 0,-4-1 1 16,0-1 2 0,-2-2-2-16,2-1 2 0,3-1 5 15,-10 1-6-15,3-1 0 16,-8 0 0-16,-8-3 0 16,1 0 0-16,-3 1 0 15,-1-2 0-15,7 2 3 16,-9-2-3-16,2 1 0 15,-3-2 3-15,-5 0-2 16,2 1 0-16,-4 0-1 16,2-1 1-16,-2 2-2 15,2-2 4-15,-4 0-4 0,0 0 1 16,0 0 0-16,0 0 0 16,0 0 2-16,0 0-2 15,0 0 0-15,0 0 0 16,0 0 2-16,0 0-4 15,0 0 4-15,7 0-4 16,-7 0 4-16,0 0 0 16,0 0-2-16,0 0 2 15,0 0-1-15,0 0-1 16,0 0-9-16,0 0-26 16,6 0-27-16,0 0-24 15,10 3-30-15,-1 1-65 16,4-4-120-16</inkml:trace>
  <inkml:trace contextRef="#ctx0" brushRef="#br0" timeOffset="19928.39">9657 9864 731 0,'0'0'138'0,"0"0"-82"16,0 0-21 0,0 0-14-16,0 0-10 0,0 0-1 15,0 0 5-15,19 0-7 16,-19 0 6-16,0 0 0 15,0 0 4-15,0 0 4 16,0 0-6-16,0 0 4 16,0 0-10-16,6 0 1 15,-6 0-9-15,0 0 1 16,0 0-3-16,0 0 0 16,0 0 0-16,0 0 1 15,0 0-2-15,0 0 3 16,0 0-4-16,0 0 1 0,0 0 1 15,0 0-4-15,0 0 4 16,0 0-2-16,0 0-1 16,0 0 2-16,0 0-5 15,0 2 4-15,0-1-8 16,6 2 3-16,1 2 2 16,5 4 3-16,5 1 3 15,-3 3-2-15,3 1 0 16,11 3-6-16,3 2 6 15,0 3 2-15,11 0-3 16,-3 1 4-16,7 1-4 16,-1 0 4-16,9 0-1 15,0-2 0-15,1-3-1 16,-1-1 22-16,-4-4-19 0,-9-1 0 16,0 0-3-16,-10-5 0 15,-6-2 2-15,-8-2-3 16,-9-3 1-16,-2 1 0 15,-6-1 0-15,4-1 1 16,-4 1-1-16,2-1 3 16,-2 0-2-16,5 0 1 15,-5 0 3-15,0 0-2 16,0 0 10-16,0 0-4 16,0 0 3-16,0 0-12 15,-7 0 0-15,-9-5-40 16,-9-10-70-16,-10-8-103 15,-9-6-54-15,3-4-263 0</inkml:trace>
  <inkml:trace contextRef="#ctx0" brushRef="#br0" timeOffset="21878.92">9676 9867 72 0,'0'0'517'0,"0"0"-422"16,-85-21 14-16,79 19-6 15,6 2-32-15,0 0-21 16,0 0-22-16,0 0-28 16,0 0-7-16,0 0-9 0,6 11-13 15,7 14 29-15,5 6 11 16,-1 1 19-16,-3-4-27 15,3 1 4-15,-11-6-4 16,11-5 1-16,-11-3-2 16,2-5 0-16,-4-3 1 15,-2-1-2-15,4-5-1 16,-6-1-22-16,0 0-2 16,0 0 2-16,0 0 10 15,0 0-4-15,0-5-9 16,0-15-5-16,-2-5-129 15,-10-8-11-15,0 2 159 16,-5 4-6-16,5 3 17 0,5 6 133 16,-5 5-31-16,6 2 4 15,0 4-28-15,6 1-23 16,-5 5-9-16,5-1-4 16,0 1-8-16,0 1-20 15,0-1-12-15,7-4-2 16,15-3 0-16,14-2 4 15,3-3 15-15,-4 2-12 16,6-1 0-16,-10 0 2 16,6 1-7-16,-8 1 0 15,-8 2-1-15,-11 3 1 16,3 2-2-16,-13 3 1 0,0 0 2 16,0 0-3-16,0 0 7 15,0 0-3-15,0 0 6 16,0 0-7-16,0 0 4 15,0 0-7-15,0 0 0 16,0 0 0-16,0 0 2 16,0 0-4-16,0 0 4 15,0 0-3-15,0 0 3 16,0 0-2-16,0 0 1 16,0 0-2-16,0 0 1 15,0 0 0-15,0 0 0 16,0 0 1-16,0 0-4 15,0 0 6-15,0 0-6 0,0 0 6 16,0 0-4 0,0 0 1-16,0 0 0 0,0 0-1 15,0 0 2-15,0 0-2 16,0 0 3-16,0 0-3 16,0 0 3-16,0 0-4 15,0 0 4-15,0 0-3 16,0 0 1-16,0 0 0 15,0 0 0-15,0 0 0 16,0 0-1-16,0 0 2 16,0 0-4-16,0 0 6 15,0 0-5-15,0 0 2 16,0 0 0-16,0 0 1 0,0 0-1 16,0 0 0-16,0 0 1 15,0 0-3-15,0 0 2 16,0 0-1-16,0 0 1 15,0 0 0-15,0 0 0 16,0 0 0-16,0 0 0 16,0 0 1-16,0 0-3 15,0 0 4-15,0 0-3 16,0 0 2-16,0 0-2 16,0 0 1-16,0 0 0 15,0 0 0-15,0 0 0 16,0 0 0-16,0 0 2 15,0 0-4-15,0 0 4 0,0 0-4 16,0 0 4-16,0 0-2 16,0 0 1-16,0 0 2 15,0 0 4-15,0 0-1 16,0 0 4-16,0 0-8 16,0 0 7-16,0 0-8 15,0 0 2-15,0 0-3 16,0 0 0-16,0 0 0 15,0 0 0-15,0 0-2 16,0 0 3-16,0 0-3 16,0 0 3-16,0 0-3 15,0 0 4-15,0 0-1 16,0 0-1-16,0 0 1 0,0 0-1 16,0 0 1-16,0 0 0 15,0 0 1-15,0 0-3 16,0 0 3-16,0 0-4 15,0 0 3-15,0 0-1 16,0 0 0-16,0 0 0 16,0 0-1-16,0 0 3 15,0 0-4-15,0 0 4 16,0 0-4-16,0 0 4 16,0 0-3-16,0 0 1 15,0 0 0-15,0 0 0 16,0 0 0-16,0 0-1 15,0 0 3-15,0 0-4 16,0 0 4-16,0 0-4 16,0 0 3-16,0 0-1 0,0 0 0 15,0 0 0-15,0 0 0 16,0 0 1-16,0 0-3 16,0 0 1-16,0 0 1 15,0 0-3-15,0 0 2 16,0 0-4-16,0 0 0 15,0 0-1-15,0 0-5 16,0 2 5-16,0 4-5 16,-6 9 2-16,-1 7 9 15,1 7 11-15,-6 2-7 0,-1-6 0 16,1 3-3-16,-5 5-1 16,-1 0 2-16,-1-1-2 15,3-8 2-15,7-10-2 16,-1-6 0-16,4-4-5 15,6-1 5-15,0-2-1 16,0-1 1-16,0 0 1 16,0 0-1-16,0 0 4 15,0 0-2-15,0 0 5 16,0 0-6-16,0 0 6 16,0 0-6-16,0 0 3 15,0 0-4-15,0 0-1 0,0 0 1 16,0 0 0-1,0 0-2-15,0 0 3 16,0 0-2-16,0 0 2 0,0 0-2 16,0 0-9-1,0 0-9-15,0 0-5 0,0 0-12 16,0 0-10-16,0 0-18 16,0 0-18-16,0-2-60 15,0-18-203-15</inkml:trace>
  <inkml:trace contextRef="#ctx0" brushRef="#br0" timeOffset="38367.54">22601 6399 707 0,'0'0'175'15,"0"0"-93"-15,0 0-42 16,0 0-12-16,0 0-17 16,0 0-10-16,0 121 21 15,-6-43 3-15,6 11 10 16,-6 4-13-16,0-5-1 16,6-2-16-16,0-12-4 15,0-2-1-15,0-7 1 0,6-15-3 16,-4-11 4-1,-2-14-4-15,0-9 0 0,0-9-35 16,0-5-31-16,0-2-5 16,4-26-23-16,-4-21-142 15,6-18 27-15,1-12 16 16</inkml:trace>
  <inkml:trace contextRef="#ctx0" brushRef="#br0" timeOffset="38583.18">22686 6548 737 0,'0'0'162'0,"0"0"-75"16,0 0-20-16,0 0-3 15,0 0-46-15,0 0-18 16,0 40-9-16,6 15 9 0,-6 20 31 16,0 8-13-16,0-7-13 15,0-4-5-15,0-10-2 16,0-12-12-16,0-8-20 15,0-14-14-15,7-9 14 16,-7-8-1-16,0-6-73 16,0-5-85-16,0-14 28 15,0-18-139-15</inkml:trace>
  <inkml:trace contextRef="#ctx0" brushRef="#br0" timeOffset="38786.83">22771 6316 653 0,'0'0'227'16,"0"0"-101"-16,0 0-35 15,0 0-52-15,-116 34-39 16,62 13-8-16,-1 10 7 16,1-2-1-16,13-7-28 15,10-6-13-15,8-12-41 16,10-15-47-16,13-13-86 15,0-2-35-15</inkml:trace>
  <inkml:trace contextRef="#ctx0" brushRef="#br0" timeOffset="38956.85">22624 6385 545 0,'0'0'156'0,"0"0"-43"0,0 0-41 15,0 0 9-15,0 0-38 16,75 104-19-16,-40-64-18 15,2 2-6-15,6 3-9 16,-1-3-103-16,-7-2-219 16</inkml:trace>
  <inkml:trace contextRef="#ctx0" brushRef="#br0" timeOffset="39647.82">22068 7459 198 0,'0'0'508'15,"0"0"-393"-15,0 0-85 16,0 0-13-16,0 0 23 16,0 0-9-16,108-3-20 15,-84 3-10-15,-3 0 2 16,-11 0-1-16,-3 0-1 0,-3 0 2 15,-4 0 0-15,0 8-2 16,-17 18 20-16,-12 7-10 16,-2 7-1-16,-4-6-6 15,10-7-2-15,11-7-4 16,1-9-2-16,9-5-35 16,4-6-34-16,0 0-49 15,7-9-33-15,9-12 100 16,5-2-11-16,-9 6 29 15,-2 7 37-15,-3 8 28 16,-3 0 54-16,-4 2 20 16,0 0-13-16,6 0-39 15,0 10-7-15,2 7 9 16,11 0-31-16,-2 0-15 16,1-1-5-16,5-3-2 0,-4-1-19 15,5-7-76-15,-9-5-86 16,1 0-16-16</inkml:trace>
  <inkml:trace contextRef="#ctx0" brushRef="#br0" timeOffset="39925.91">22279 7560 645 0,'0'0'135'0,"0"0"-97"15,0 0-31-15,0 0-7 0,0 0 9 16,103-49-9-1,-72 35 0-15,-2 5-3 0,-10 4-4 16,-13 3-5-16,-4 2 12 16,-2 0 5-16,0 0 52 15,0 0 23-15,-2 17-49 16,-4 7-14-16,0 3-13 16,-1 1-2-16,1 0-2 15,6-2-3-15,0 1-25 16,-4-2-39-16,2-4-34 15,-4-5-52-15,-11-5-22 16,5-5-8-16</inkml:trace>
  <inkml:trace contextRef="#ctx0" brushRef="#br0" timeOffset="40189.08">22287 7755 389 0,'0'0'167'0,"0"0"-54"16,0 0 2-16,0 0-53 15,0 0-39-15,0 0-15 16,-20 76-5-16,38-67 1 15,3-5 2-15,6-4-2 16,-9 0 1-16,-3-2 5 16,-3-10 14-16,-8-4-3 15,-4-1 40-15,0 0-1 16,-18 0-22-16,-5 3 1 16,-2 5-23-16,0 3-7 15,7 3-9-15,1 3-24 16,9 0-51-16,8 0-33 0,0 0-190 15,6 0-23-15</inkml:trace>
  <inkml:trace contextRef="#ctx0" brushRef="#br0" timeOffset="40609.76">22498 7446 271 0,'0'0'399'0,"0"0"-285"15,0 0-42-15,0 0-16 16,0 0-19-16,81-22-16 15,-59 22-5-15,9 13-11 16,-8 4-5-16,-10 5-6 16,-7-1-30-16,-6 4-30 15,-17 1 35-15,-10-1-9 0,-12-4 6 16,2-7-3-16,6-4-16 16,6-7 53-16,6-3 21 15,13 0 43-15,2 0 19 16,4 0-66-16,10 0-17 15,15 0-2-15,17 0 2 16,3 0 0-16,1 0-1 16,-9 0-61-16,-6 0-66 15,-15 0-13-15,-14 0 32 16,-2 0 9-16,-18 3 87 16,-13 12 13-16,-4 4 110 15,-3 0-16-15,14 5 30 0,1 0-21 16,4 0-5-1,7 0-63-15,10-4-26 0,2-4-9 16,0-4-7-16,2-4-55 16,14-8-65-16,3 0 14 15,0-19-10-15,-1-8-90 16</inkml:trace>
  <inkml:trace contextRef="#ctx0" brushRef="#br0" timeOffset="40759.76">22657 7662 305 0,'0'0'224'16,"0"0"-72"-16,0 0-19 15,0 0-55-15,0 0-44 16,0 0-27-16,4 45 32 16,-4-15-31-16,0-1-7 15,0 1-1-15,0-3-54 16,0-8-52-16,0-7-58 0,0-11-37 16,0-1-126-16</inkml:trace>
  <inkml:trace contextRef="#ctx0" brushRef="#br0" timeOffset="40938.76">22930 7243 600 0,'0'0'378'16,"0"0"-324"-16,0 0-36 15,0 0 1-15,0 80-17 16,-2-30-2-16,2 0-21 0,0-4-45 15,0-10-48-15,0-8-59 16,0-12 31-16,0-12-61 16</inkml:trace>
  <inkml:trace contextRef="#ctx0" brushRef="#br0" timeOffset="41222.76">23044 7334 408 0,'0'0'88'0,"0"0"3"15,0 0-7-15,0 0 8 16,0 0-7-16,29 105-39 16,-33-68-30-16,-13-1-9 15,-4-5-4-15,-8-8-3 0,5-5-2 16,-1-7-9-16,2-4-17 16,-2-7 12-16,7 0-36 15,1-8 18-15,9-10 34 16,8-3 16-16,0-1 0 15,2 2-15-15,21 2-1 16,-1 6-4-16,5 2 2 16,2 3-5-16,0 5-18 15,-4 2-110-15,0 0-48 16,-13 7-179-16</inkml:trace>
  <inkml:trace contextRef="#ctx0" brushRef="#br0" timeOffset="41525.67">22806 7597 487 0,'0'0'263'0,"0"0"-195"15,0 0-66-15,0 0 3 16,0 0-3-16,105 5 0 16,-51-5-2-16,0 0-34 15,-17-1-59-15,-6-3-41 16,-20 4 33-16,-11 0 64 15,0 0 37-15,-19 15 77 16,-10 7 37-16,6 0 21 16,3 3-82-16,3-1-5 15,9-2-5-15,4-2-25 16,4-1-17-16,0-4-1 0,0-2-4 16,0-3-67-16,0-5-116 15,0-5-31-15,0 0-146 16</inkml:trace>
  <inkml:trace contextRef="#ctx0" brushRef="#br0" timeOffset="41692.93">22845 7712 544 0,'0'0'270'16,"0"0"-164"-16,0 0-56 16,0 0-23-16,0 0-23 15,0 0-1-15,25 78-2 16,4-59 0-16,2-8-1 0,4-7-17 15,7-4-51-15,-3-11-91 16,-6-15-97-16,-6-5-121 16</inkml:trace>
  <inkml:trace contextRef="#ctx0" brushRef="#br0" timeOffset="43209.61">23172 7450 515 0,'0'0'227'16,"0"0"-152"-16,0 0-62 15,0 0 8-15,0 0 3 16,114-20-17-16,-77 16-6 16,-2 0 5-16,-8 1-6 0,-11 2-35 15,-9 1-19-15,-7 0 19 16,0 0 35 0,-13 4 38-16,-16 15-27 0,-2 7 3 15,2 1 10-15,9-3-7 16,7-6-8-16,7-5-8 15,6-3-2-15,0-6-18 16,19-4-56-16,5-1 28 16,1-22 17-16,12-3 22 15,-8 3 2-15,-8 3 5 16,-11 9 1-16,7 6 20 16,-17 4 36-16,0 1 6 15,0 0-10-15,0 0-14 0,-4 14-5 16,-15 9-18-1,-4 6-1-15,3-5-9 0,7-7-2 16,1-5-2-16,8-7-2 16,4-3 0-16,0-2-7 15,0 0-14-15,0 0-22 16,6 0 11-16,11 1 31 16,3 3 0-16,5 4 1 15,-4 5-6-15,-7 3-8 16,-8 5-15-16,-6 3-15 15,0 4 38-15,-24 0 7 16,-1 1 5-16,-4-6 10 16,8-4-5-16,5-6 39 15,3-8-24-15,13-3-5 16,0-2-14-16,0 0-3 0,0 0 4 16,17 0-4-16,1 0 10 15,3 0-4-15,2 0 3 16,-5 0-11-16,7 0 6 15,-2 3 3-15,-2-2 9 16,-5 2 0-16,3-2-12 16,-3 2-5-16,3 0 0 15,-1 0 8-15,-3 0-5 16,-5 0 3-16,7 1-7 16,-9-3 2-16,2 0-3 15,-8 1 0-15,-2-2 0 16,0 0 0-16,0 0 3 15,0 0 1-15,0 0 17 0,0 0-2 16,0 0 17-16,0 0-20 16,0 0-6-16,0 0-10 15,0 0 0-15,0 0 1 16,0 0 0-16,0 0-1 16,0 0 0-16,0 0 0 15,0 0 0-15,0 0 0 16,0 0-1-16,0 0 1 15,0 0 1-15,0 0-1 16,0 1 0-16,0-1 0 16,0 0 1-16,0 0-1 15,0 0 0-15,0 0 0 0,0 0-1 16,0 0 2 0,0 0-1-16,0 0 6 0,0 0-4 15,0 0 9-15,0 0-9 16,0 0-1-16,0 0 1 15,0 0-2-15,0 0 0 16,0 0 0-16,0 0 2 16,0 0-1-16,0 0-2 15,5 0 2-15,-5 0-2 16,0 0 3-16,0 0-4 16,0 0 4-16,0 0 7 15,0 0 1-15,0 0 7 0,0 0 4 16,0 0-10-16,0 0-1 15,0 0-9-15,0 0 5 16,0 0-5-16,0 0-1 16,0 0 1-16,0 0-1 15,0 0 0-15,0 0 0 16,0 0-1-16,0 0 4 16,0 2-6-16,0-2 7 15,0 0-6-15,0 0 4 16,0 0 10-16,0 0-6 15,0 0-2-15,0 0 1 16,0 0-5-16,0 0 0 16,0 0 0-16,0 0-2 0,0 0 4 15,0 0-4 1,0 0 3-16,0 0-1 0,0 0 0 16,0 0 2-16,0 0-2 15,0 0 2-15,0 0-2 16,0 0 5-16,0 0-8 15,0 0 7-15,0 0-2 16,0 0 0-16,0 0 0 16,0 0-2-16,0 0 0 15,0 0 3-15,0 0-3 16,0 0 1-16,0 0-1 16,0 0-1-16,0 0 1 15,0 0 2-15,0 0-2 16,0 0 0-16,0 0-1 0,0 0 1 15,0 0-3 1,0 0 0-16,0 0-9 0,0 0-37 16,0 0-62-16,0 0-49 15,0 0-195-15</inkml:trace>
  <inkml:trace contextRef="#ctx0" brushRef="#br0" timeOffset="45176.15">24687 7096 491 0,'0'0'103'0,"0"0"-38"0,0 0 0 16,0 0 16-16,-103 21-5 15,66-14-26-15,-11 2-18 16,-10 1 6-16,-4-2-20 16,-10 3-3-16,-13 0 21 15,-18 1-34-15,-9 0 13 16,-18-4-15-16,-11-4-1 16,1-4 0-16,-7-1 2 15,-10-22 0-15,-4-14 0 16,1-8 4-16,-5-8 1 15,14-10 17-15,0-2 1 16,7-7 7-16,9-8-6 16,13-7-20-16,13-5 13 15,18-7-14-15,14-4 34 0,34-4-7 16,20-10-25-16,23-9-6 16,39-6-1-16,36-6-1 15,34 4-8-15,32 10-7 16,20 10-13-16,15 15 23 15,18 15-4-15,15 16 6 16,18 17 0-16,1 17 3 16,5 19 1-16,-18 13-3 15,-4 2 1-15,-10 23 2 16,-13 12 0-16,-13 11-6 16,-11 11 7-16,-20 4-6 15,-26 5 5-15,-17 0 0 16,-26 1-1-16,-11 0 1 0,-19 4-2 15,-9-3 3 1,-12 4 0-16,-11 3 4 0,-13 5-4 16,0 5 12-16,-13 2-8 15,-11 5 2-15,-14 4-3 16,-3-2 7-16,-6 2-7 16,-5 0-2-16,-2-10 2 15,-6 0-3-15,-2-2-30 16,-2-12 30-16,4-7 6 15,4-7-3-15,13-12-2 16,12-11 5-16,6-8 5 16,9-11 3-16,9-5-1 15,-3-4 1-15,10-3-11 0,-2-2 0 16,2-1 1-16,0 0-3 16,-4 1-1-16,-2 5-3 15,-3-2 2-15,3 1 2 16,0-1-1-16,2-3 3 15,4-1-6-15,0 1 6 16,0-2-1-16,0 0-2 16,0 0 0-16,0 0 0 15,0 0 0-15,0 0 1 16,0 0 1-16,0 0-2 16,0 0 3-16,0 0-6 15,0 0 4-15,0 0-2 16,0 0 1-16,0 0 0 15,0 0-1-15,0 0 2 0,0 0-3 16,0 0 4-16,0 0-4 16,0 0 4-16,0 0-3 15,0 0 1-15,0 0 0 16,0 0 0-16,0 0-1 16,0 0 0-16,0 0-6 15,0 0-3-15,0 0-17 16,0 0-16-16,0 0-32 15,0 0-21-15,4 0-100 16,-2 0-150-16</inkml:trace>
  <inkml:trace contextRef="#ctx0" brushRef="#br0" timeOffset="-94883.08">17566 6838 469 0,'0'0'216'0,"0"0"-212"15,0 0-4-15,0 0-4 16,97-54 4-16,-66 49 0 0,-2 5-1 16,-10 0-1-16,-5 9-2 15,-8 10 1-15,-6 7 3 16,0 9 27-16,-20 8-7 15,-22 8 4-15,-1 0-20 16,-5-10-4-16,19-11-31 16,9-15-23-16,14-15-34 15,6-17-44-15,2-30-190 16</inkml:trace>
  <inkml:trace contextRef="#ctx0" brushRef="#br0" timeOffset="-94717.95">17816 6670 462 0,'0'0'247'0,"0"0"-171"16,0 0-32-16,0 0-7 16,-56 107-6-16,40-56-25 15,14 0-4-15,2-3-2 16,0 1 0-16,18-5-11 16,9-5-44-16,8-6-68 15,0-15-21-15,3-15-85 16</inkml:trace>
  <inkml:trace contextRef="#ctx0" brushRef="#br0" timeOffset="-94278.79">18132 6925 684 0,'0'0'133'0,"0"0"-66"16,0 0-2-16,0 0-41 15,0 0-24-15,0 0-22 16,42 14 22-16,20-4 28 16,22-3-15-16,7-2 1 15,5-3 6-15,-3 1-20 16,-15 0 4-16,-8-3-5 15,-8 0 1-15,-8 0-35 16,-17-8-21-16,1-5-85 16,-20-3-64-16,-14-1-49 0</inkml:trace>
  <inkml:trace contextRef="#ctx0" brushRef="#br0" timeOffset="-94037.89">18738 6816 6 0,'0'0'732'0,"0"0"-620"16,0 0-51-16,0 0-37 16,0 0-24-16,0 0-10 15,56 10 10-15,-4 6 22 16,3 2-6-16,-1 2-7 16,-11 0-3-16,-11-2 2 15,-14-4-7-15,-12-4 1 16,-6 4 1-16,-8 11 6 15,-21 11 5-15,-8 8-14 0,-4-3-13 16,3-6-98-16,7-10-83 16,13-15-105-16</inkml:trace>
  <inkml:trace contextRef="#ctx0" brushRef="#br0" timeOffset="-91732.83">20350 6908 581 0,'0'0'135'0,"0"0"-22"16,0 0-29-16,0 0-18 15,0 0-44-15,15-97-17 16,-5 70 2-16,-10 6 12 16,0 5 0-16,0 1-19 15,-10 2 0-15,-15 3 2 16,-8 8-2-16,-15 2-7 16,-1 9 4-16,-9 21 0 15,4 12-2-15,11 6 3 16,6 2-2-16,18-5 3 15,13-7-6-15,6-6 3 16,18-8-8-16,20-6-7 0,9-13 11 16,13-5 0-16,2-21 6 15,0-13-4-15,-4-7-28 16,-15 3 24-16,-14 10-8 16,-10 8 9-16,-17 16 9 15,-2 4 14-15,0 0 17 16,-14 10 7-16,-15 23-38 15,-9 21-6-15,7 20 5 16,-4 7-2-16,12 4 2 16,5-2-1-16,3-11 4 15,9-8-4-15,2-12 2 16,4-11-1-16,0-12-1 0,0-10-5 16,0-12-15-16,6-6 2 15,-2-1 5-15,5-1 10 16,3-20 5-16,0-11 23 15,5-4 1-15,-11-2-18 16,7 3 14-16,-3 9-9 16,-4 9-5-16,-6 10 18 15,0 6 4-15,0 1-7 16,0 0-4-16,0 0 3 16,0 0-12-16,2 0-8 15,-2 0-1-15,6 0-6 16,-1-2 0-16,7-4 7 15,0-6 3-15,1-8-1 0,-5-7 14 16,9-5-16 0,-7-3-7-16,-4 4-10 0,-4-1-17 15,2 5-10-15,3 1 4 16,1 3-39-16,8 4-70 16,9 1-63-16,0 3-86 15</inkml:trace>
  <inkml:trace contextRef="#ctx0" brushRef="#br0" timeOffset="-91433.17">20733 6835 459 0,'0'0'190'16,"0"0"-46"0,0 0-44-16,0 0-25 0,0 0-39 15,0 0-21-15,0-19-3 16,0 19-10-16,0 0-2 15,-11 19 0-15,-15 15 0 16,-16 16 7-16,-5 7-6 16,3 1 2-16,7-2-2 15,12-6 5-15,9-7-3 16,3-10-1-16,13-8-2 16,0-5-5-16,17-3-1 15,14-3 1-15,6-4 4 16,6-7-1-16,1-3-2 15,1-1-42-15,-5-18-48 16,-11-5-75-16,0-1-86 0,-17 2-161 16</inkml:trace>
  <inkml:trace contextRef="#ctx0" brushRef="#br0" timeOffset="-91057.16">20720 7007 690 0,'0'0'129'16,"0"0"-58"-16,0 0-71 0,0 0 19 15,0 0-19 1,100-3 13-16,-59 3-7 0,-4 0-4 16,-6 0 3-16,-8 4-5 15,-13 5-3-15,-10 5-12 16,0 11 15-16,-33 11 1 15,0 6 6-15,-8 0-6 16,4-5 5-16,8-7 1 16,4-6-3-16,6-9 1 15,13-5-5-15,6-7 0 16,0-3-7-16,0 0-7 16,19 0 9-16,3 0-5 15,5-11 9-15,2-6-17 16,0-3-40-16,-8 0-96 15,-11 2-41-15,-10 1-165 0</inkml:trace>
  <inkml:trace contextRef="#ctx0" brushRef="#br0" timeOffset="-90922.16">20644 7166 589 0,'0'0'172'0,"0"0"-109"15,0 0-63-15,0 0-7 16,91 3 7-16,-27-3 1 15,2-13-1-15,-2-2-138 16,-6-6-63-16,-15-2-148 16</inkml:trace>
  <inkml:trace contextRef="#ctx0" brushRef="#br0" timeOffset="-90652.17">21041 6870 606 0,'0'0'140'0,"0"0"-109"15,0 0-23-15,0 0-8 16,0 0 23-16,118 20 0 16,-77 4-1-16,-10 6-14 15,-8 5-4-15,-17 4-1 16,-6 5 3-16,0 0-6 16,-23-2 0-16,-2-5-2 15,7-9-8-15,1-5-25 16,3-11 5-16,8-3-20 15,1-5 2-15,3-3 0 16,2-1 7-16,0 0 5 0,0-3-47 16,0-8-113-16</inkml:trace>
  <inkml:trace contextRef="#ctx0" brushRef="#br0" timeOffset="-89161.68">20297 7803 539 0,'0'0'132'0,"0"0"-99"16,0 0-33-16,0 0 12 15,0 0 9-15,113 28 6 0,-26-28 13 16,16-8-14-16,7-16-10 16,4-10-15-16,-5-9-1 15,1-7-10-15,-9-8-22 16,-14-6 6-16,-15 0 24 15,-6-2-4-15,-18-1 6 16,-17-7 1-16,-10-13 19 16,-15-11 30-16,-6-9-12 15,0-1-16-15,-27 6-8 16,-8 9 9-16,-13 11 23 16,-8 10-36-16,-12 8 57 15,-21 14-54-15,-26 11-12 16,-18 17 3-16,-20 19-3 0,2 3 3 15,-1 28-4 1,7 16 1-16,17 13 2 0,14 12-3 16,15 8 0-16,14 7 0 15,25 5 0-15,19 1 0 16,26 8-7-16,15 1 6 16,15 2-5-16,32-8 6 15,7-9-2-15,14-9 2 16,-2-11 0-16,15-10-1 15,2-11 0-15,-11-9 1 16,-6-7 7-16,-14-9-5 16,-11-5 1-16,-16-5-2 15,-2-2-2-15,-11-2 3 16,-6-1-2-16,1 0 0 0,-1 0 1 16,0-1 0-16,6 3-1 15,5-2 1-15,1 2 0 16,1 1-2-16,0-2 3 15,-1 2-2-15,-1-2 0 16,-5 0 0-16,3 0 0 16,-5-1-1-16,-4-2 0 15,-6 1 1-15,0-2-1 16,6 0 2-16,-6 0-1 16,0 0 1-16,0 0 0 15,0 0-1-15,0 0 1 16,0 0-2-16,0 0 6 15,0 0-7-15,0 0 4 0,0 0-4 16,0 0 4-16,0 0-2 16,0 0 0-16,0 0 0 15,0 0 0-15,0 0 3 16,0 0-2-16,0 0-1 16,0 0 0-16,0 0 0 15,0 0 0-15,0 0 1 16,0 0-1-16,0 0 4 15,0 0-3-15,0 0-1 16,0 0 4-16,0 0-4 16,0 0 3-16,0 0-6 15,0 0 5-15,0 0-4 0,0 0 2 16,0 0-3 0,0 0 2-16,0 0 1 0,0 0-1 15,0 0 2-15,0 0-2 16,0 0 2-16,0 0 1 15,0 0 0-15,0 0-4 16,0 0 2-16,0 0-6 16,0 0 4-16,0 0-9 15,0 0 10-15,0 0-4 16,0 0 4-16,0 0-5 16,0 0 5-16,0 0-2 15,0 0 0-15,0 0-5 16,0 0-7-16,0 0-2 15,0 0-5-15,0 0-6 16,0 1-35-16,0 1-48 0,0 0-31 16,0 3 33-16,0-4-40 15,0-1-166-15</inkml:trace>
  <inkml:trace contextRef="#ctx0" brushRef="#br0" timeOffset="-88166.48">19114 8077 254 0,'0'0'111'0,"0"0"-79"15,0 0 8-15,0 0 11 0,0 0 9 16,0 0-6 0,89 20-5-16,-58-36-10 0,0-7 19 15,0-5-8-15,0-7-18 16,-6-5-14-16,-2-3 2 15,-5 0-8-15,-5 3-9 16,-3 5 12-16,-8 11-8 16,-2 9 3-16,0 7 8 15,0 6 18-15,0 2-19 16,0 0-13-16,0 0-4 16,0 17-3-16,0 14-4 15,0 10 7-15,0 5 4 16,0 0-4-16,0-8 0 15,10-4 2-15,3-10-4 16,-1-11 2-16,1-7-3 0,9-6-1 16,-7 0 0-16,10-10 4 15,-3-18 2-15,14-13 13 16,-3-8-8-16,-4 1 4 16,-5 10-10-16,-7 12 8 15,-9 12 4-15,-2 8 2 16,-1 5 5-16,-5 1 2 15,0 0-12-15,2 0-6 16,-2 3-4-16,6 14-8 16,0 9 7-16,4 11 1 15,-3 3 7-15,3 1-3 16,-8-4-3-16,4-5 1 0,-6-7 0 16,6-5 0-16,-6-7-1 15,0-6-2-15,4-3 2 16,-4-2-1-16,0-1 0 15,0-1-1-15,0 0 1 16,0 0-29-16,0 0-26 16,0 0-40-16,0 0-136 15,0 0-28-15</inkml:trace>
  <inkml:trace contextRef="#ctx0" brushRef="#br0" timeOffset="-87803.79">19993 8102 681 0,'0'0'121'16,"0"0"-66"-16,0 0-14 15,0 0-15-15,0 0 9 0,18 76-17 16,-18-48-8-16,0 6 5 16,-10-1-7-16,-4-1-3 15,-5-9-5-15,7-8-6 16,1-5-49-16,5-8-57 15,6-2-106-15,0-7-64 16</inkml:trace>
  <inkml:trace contextRef="#ctx0" brushRef="#br0" timeOffset="-86610.95">20338 7964 363 0,'0'0'106'0,"0"0"-10"0,0 0 14 16,0 0-8-16,0 0-29 16,0 0-29-16,-4-16-16 15,4 16-25-15,0 11-3 16,0 12 0-16,4 8 12 15,-2 3 5-15,-2-1-7 16,0-7-6-16,0-3-3 16,0-6 3-16,-6-5-4 15,-2-4 9-15,-5-4 2 16,-3-3 0-16,-1-1-8 16,3 0 7-16,-9-11 0 15,-2-12-9-15,0-5 0 16,7-4 0-16,1 2-2 15,9 9 2-15,2 8 12 16,2 8 10-16,4 3-14 0,0 1-9 16,0-2-5-16,18-3-8 15,13-4 13-15,10 0 7 16,7 0-6-16,0 0 0 16,-3 5 0-16,3 1-1 15,-7 4-1-15,-10 0 1 16,0 0 1-16,-15 0 1 15,-3 0-2-15,-7 0 2 16,-4 0-5-16,-2 0 6 16,0 0-1-16,0 0 1 15,0 0 6-15,0 0 1 16,0 0-2-16,0 0-6 0,0 0-1 16,0 0-2-16,0 0 0 15,0 0 0-15,0 0 0 16,0 0 0-16,0 0-2 15,0 0 3-15,0 0 0 16,0 0-2-16,0 0 2 16,0 0-9-16,0 0-3 15,0 0-17-15,0 0-10 16,0 0-32-16,0 2-68 16,0 4-24-16,0-2-41 15</inkml:trace>
  <inkml:trace contextRef="#ctx0" brushRef="#br0" timeOffset="-85119.86">19641 8560 479 0,'0'0'138'0,"0"0"-7"15,0 0-27-15,0 0-10 16,0 0-48-16,0 0-29 16,-35-22-17-16,41 22-11 15,17 2 0-15,18 11 11 16,9 3 0-16,6 1 2 16,14 1-1-16,-2-5 0 15,5-3-1-15,7-9-1 16,-3-1 1-16,1-5-3 15,-9-15-12-15,-14-3-32 0,-7-1 44 16,-7-1-13-16,-3-3 16 16,-7-1 7-16,-7 4-4 15,-7 6-1-15,-11 4 0 16,-4 5 9-16,2 3 22 16,-4 4 1-16,0 2-12 15,0 1-7-15,0 0-8 16,0 0-4-16,0 0-3 15,0 0 0-15,0 0-2 16,0 0 1-16,0 0 1 16,0 0-2-16,0 0-3 15,0 0-3-15,0 0 7 0,0 0-3 16,0 0 4-16,0 0 0 16,0 0-2-16,0 0 2 15,0 4-2-15,0 5 1 16,-12 4 1-16,-5 4 0 15,-1 1-1-15,-7 4 1 16,0-1 0-16,-4 7 1 16,-8 1-4-16,0 0 4 15,-7 4-2-15,-3-1 0 16,-7 1 0-16,0-5 2 16,-8-4-2-16,6-6 2 15,-3-6-1-15,-1-7 0 16,0-5 1-16,4 0 2 15,2-11-2-15,5-10-1 16,7-4 2-16,5-2-1 0,8 0 0 16,8 3-1-16,-1 0-3 15,9 6 1-15,9 2 2 16,-2 6-1-16,4 3-2 16,-2 3 5-16,4 1-2 15,0 2 0-15,0-1 3 16,0 2-3-16,0 0 1 15,-2 0-1-15,2 0-1 16,0 0 1-16,0 0-4 16,0 0 4-16,0 0-6 15,0 0 2-15,0 0-4 16,0 0 1-16,0 0-5 0,0 0 1 16,0 0 11-16,0 0-6 15,0 0 4-15,0 0-7 16,0 0-1-16,0 0-1 15,0 0 5-15,0 0-1 16,0 0-11-16,0 0-7 16,0 0-9-16,0 0-17 15,2 0-47-15,2 0-47 16,2-5-24-16,0-1-122 16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5-03-29T00:37:16.54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23044 5515 10 0,'128'27'19'0,"6"-1"0"15,3-4 6-15,3 1-16 16,7-3-9-16,6 0-21 0,8-1-11 15,9-1 3-15</inkml:trace>
  <inkml:trace contextRef="#ctx0" brushRef="#br0" timeOffset="1500.11">29667 6135 56 0,'0'0'681'0,"0"0"-543"15,0 0-114-15,0 0-21 16,0 0 16-16,0 0-15 0,-25-21-4 15,27 32-9-15,17 10-6 16,16 9 15-16,14 2 4 16,15-3-3-16,7-14 5 15,7-10-2-15,5-5 7 16,2-23 2-16,8-18 8 16,4-9-10-16,-8-7-6 15,-15-7-1-15,-10-7-3 16,-8-8 4-16,-6 2-5 15,-9 1 9-15,-16 5-4 0,-13 6 26 16,-12 5-3-16,0 1-18 16,-23 0 7-16,-8 4-10 15,-12-1 11-15,-5 1-15 16,-14-1-3-16,-16 2 1 16,-17 9-2-16,-15 5-5 15,-6 11 4-15,-1 9 2 16,-3 10-2-16,6 10 1 15,2 10-5-15,11 25 4 16,10 17-5-16,13 17 3 16,18 9-3-16,20 7 7 15,18 2-2-15,16 1-1 16,6-1 3-16,24 1 0 16,18-2 5-16,7-6-2 15,11-8 0-15,6-13 0 0,-4-13-5 16,-4-13 4-16,-8-3 2 15,-3-7-1-15,-7-2-3 16,-3-4 5-16,-4-3-2 16,-6-3 0-16,-4-2-1 15,-5-1 3-15,-1-1-5 16,-3 0 4-16,-3-1-3 16,-3-1-1-16,2-1 0 15,-2 1 0-15,-1 0-1 16,3 3 4-16,0-1-4 15,-1-2 2-15,-3 1-2 16,-2-2 2-16,-2-2-1 0,-2-1 0 16,4-1 0-16,-4 0 0 15,0 2 1-15,0-2-3 16,0 1 5-16,0-1-6 16,0 0 6-16,0 0-5 15,0 0 3-15,0 0-2 16,0 0 1-16,0 0-3 15,0 2 3-15,0-2-2 16,0 0 1-16,0 0-3 16,0 0 4-16,0 0 0 15,0 0 0-15,0 0 0 16,0 0 2-16,0 0-4 16,0 0 4-16,0 0-6 15,0 0 2-15,0 0-6 0,0 0-11 16,0 0-5-16,0 0-11 15,0 1-20-15,0 6-76 16,0 1-127-16,-4 1 89 16,-8-5-168-16</inkml:trace>
  <inkml:trace contextRef="#ctx0" brushRef="#br0" timeOffset="5464.73">28478 6633 866 0,'0'0'111'16,"0"0"-6"-16,0 0-34 15,0 0 20-15,0 0-61 16,0 0-30-16,0 0-9 0,0 20-12 16,0 15 6-16,0 13 15 15,0 3 4-15,0 1-3 16,-4-5-2-16,-2-5-6 16,4 0-38-16,-5-5-39 15,3-9 13-15,4-9-28 16,0-19-199-16,13-6-3 15</inkml:trace>
  <inkml:trace contextRef="#ctx0" brushRef="#br0" timeOffset="6001.73">28739 6734 708 0,'0'0'213'0,"0"0"-117"0,0 0-42 16,0 0-14-16,0 0-40 15,0 0-15-15,-31 75 14 16,14-36 1-16,11-7 0 15,6-3-4-15,0-7-1 16,0-9-12-16,6-6-1 16,-6-7 5-16,6 0 13 15,-6 0 2-15,11-26 15 16,-3-15 20-16,2-8-37 16,-4 0-13-16,-6 13 13 15,0 11 3-15,-12 5-2 16,0 8 0-16,1 5 1 0,5 2 0 15,6 5 5 1,0 0-7-16,0 0-7 0,0 0-7 16,0 0 6-16,10 0-14 15,9 5 16-15,12 0 6 16,10-3 0-16,3-2 4 16,3 0-4-16,-7-10-6 15,-3-2-10-15,-4 1-17 16,-13 2-24-16,-7 4 23 15,-7 2 22-15,-6 3 12 16,0 0 24-16,0 0 16 16,0 0 1-16,0 0-40 15,0 4-1-15,-2 16-20 16,-8 11 17-16,1 8 3 16,3 4 1-16,0-2 4 0,0 0-5 15,0-3-2 1,-1-3-51-16,-7-5-42 0,2-9-101 15,-7-7-1-15,-2-6-106 16</inkml:trace>
  <inkml:trace contextRef="#ctx0" brushRef="#br0" timeOffset="6173.73">28844 7015 194 0,'0'0'387'0,"0"0"-190"16,0 0-87-16,0 0-38 16,0 0-55-16,0 0-16 15,35-10 0-15,-12 8 0 16,-5 2-1-16,-5 0-6 15,-7 2 5-15,0 10-4 0,-6 5 5 16,0 4 1-16,0 4 3 16,0 5 1-16,-12 0-5 15,-1-2-3-15,-3-4-57 16,1-7-67-16,1-10-95 16,8-7-56-16</inkml:trace>
  <inkml:trace contextRef="#ctx0" brushRef="#br0" timeOffset="6424.98">29133 6823 423 0,'0'0'169'16,"0"0"-119"-16,0 0 11 0,0 0 19 16,0 0-36-16,93-12-19 15,-76 22 4-15,-5 4-4 16,-1 3-19-16,-11 4-6 15,0 6 3-15,-11 2 2 16,-18 7-5-16,-8 2-1 16,-6 0-22-16,1-4-70 15,5-10-97-15,19-19-74 16</inkml:trace>
  <inkml:trace contextRef="#ctx0" brushRef="#br0" timeOffset="7110.05">29350 6780 142 0,'0'0'506'0,"0"0"-315"0,0 0-105 16,0 0-30-16,0 0-22 15,0 0-34-15,9 27 0 16,-9 6 0-16,0 4 14 16,0-5-12-16,0-7 2 15,0-8-4-15,4-9 0 16,-2-4-6-16,2-4-1 15,-2 0 7-15,4 0 4 16,11-21 8-16,8-6 14 16,6-6-22-16,-2 3-1 15,-11 9-3-15,-3 6 2 16,-5 7 0-16,-10 4 7 0,6 2 4 16,-2 2-8-16,-4 0-5 15,0 0 0-15,0 0-7 16,2 0-3-16,3 6-10 15,-3 9 19-15,4 8 1 16,0 0 2-16,0 3 1 16,0 1-2-16,-1 2 3 15,1 0-3-15,-4-2 4 16,2-3-4-16,-4-7-1 16,2-3 2-16,-2-4-2 15,4-3 1-15,-4 0 0 16,0-1 2-16,0 1-3 15,0 1 7-15,0-1-5 0,0 1 2 16,2-3-3-16,2-2-1 16,-4 0 0-16,0-2 0 15,0-1 2-15,0 0 3 16,0 0 4-16,0 0-6 16,0 0 8-16,0 0-5 15,0 0 7-15,0 0-6 16,0 0 1-16,0 0-8 15,0 0 0-15,0 0-1 16,0 0 2-16,0 0-4 16,0 0 3-16,0 0-1 15,0 0-3-15,0 0 4 0,0 0-6 16,0 0-4 0,0 0-12-16,0 0-3 15,0 0 10-15,0 0-9 0,0 3-6 16,0 1-3-16,0 2-52 15,0 2-96-15,0-1-6 16,-4-4-101-16</inkml:trace>
  <inkml:trace contextRef="#ctx0" brushRef="#br0" timeOffset="7455.99">29983 7113 567 0,'0'0'312'16,"0"0"-210"-16,0 0-52 15,0 0 15-15,0 0-26 16,0 0-35-16,-48 42 4 16,5-8 16-16,2 2-23 15,-9-4 1-15,19-3-2 16,2-3-26-16,10-7-37 16,11-5-5-16,0-5-32 0,8-9-117 15,8 0-104-15</inkml:trace>
  <inkml:trace contextRef="#ctx0" brushRef="#br0" timeOffset="7592.1">30084 7240 511 0,'0'0'192'0,"0"0"-12"16,0 0-66-16,0 0-41 16,0 0-44-16,0 0 41 15,-118 113-37-15,56-62-33 16,-4 4-30-16,6-3-107 15,15-13-201-15</inkml:trace>
  <inkml:trace contextRef="#ctx0" brushRef="#br0" timeOffset="16141.17">10197 4243 53 0,'0'0'247'16,"0"0"50"-16,0 0-297 15,0 0-24-15,0 0 24 16,93 50 26-16,-29-31 10 16,17-5 31-16,14-3-21 15,8-6 3-15,0-5-24 16,-3-2 5-16,-5-17-10 15,2-9-13-15,-6-5 13 16,-6-7-16-16,-13-4 3 0,-4-8-6 16,-14-10 4-1,-17-7-4-15,-8-10 0 0,-17-10-1 16,-12-8 0-16,-6-5-16 16,-35 9 16-16,-9 13 4 15,-22 17 3-15,-23 16 18 16,-21 8 14-16,-18 16 11 15,-11 10-49-15,-8 11 8 16,12 2 28-16,5 10-26 16,14 13 0-16,17 9-9 15,14 7-4-15,12 5-5 16,9 12 2-16,14 6 0 0,13 12 4 16,14 4-5-16,10 2 6 15,19-1-4-15,0-4 4 16,19-4 0-16,3-8-1 15,3-7 1-15,10-10 0 16,-8-8-1-16,8-4 2 16,9-4-1-16,-3-4 0 15,7 0 3-15,-3-6 2 16,3-4-4-16,-5-3 9 16,-2-5-6-16,-9-4 6 15,-4 1 4-15,-9-4-7 16,0 2-5-16,-9-2-2 15,-4-1 0-15,-4 0 4 16,2 0-8-16,-4 0 8 0,0 0-4 16,0 0 0-16,0 0 5 15,0 0-4-15,0 2 1 16,0-2 2-16,0 0-4 16,0 0 1-16,0 0 2 15,0 0-6-15,0 0 6 16,0 0-6-16,0 0 5 15,0 0-2-15,0 0 0 16,0 0 0-16,0 0 1 16,0 1 0-16,0-1 3 15,0 0-3-15,0 0 6 0,0 0-1 16,0 0 7-16,0 0-3 16,0 0 1-16,0 0 2 15,0 0-8-15,0 0 1 16,0 0-5-16,0 0 3 15,0 0-4-15,0 0-1 16,0 0 1-16,0 0 1 16,0 0-1-16,0 0 0 15,0 0-3-15,0 0 5 16,0 0-4-16,0 0 4 16,0 0-2-16,0 0 2 15,0 0 1-15,0 0-1 16,0 0 1-16,0 0-1 15,0 0 0-15,0 0 0 16,0 0-1-16,0 0-2 0,0 0 2 16,0 0-1-16,0 0 0 15,0 0 1-15,0 0 2 16,0 0-3-16,0 0 5 16,0 0-3-16,0 0-1 15,0 0 2-15,0 0-3 16,0 0 1-16,0 0 2 15,0 0-3-15,0 0 2 16,0 0-2-16,0 2 1 16,0-2 1-16,0 0 0 15,0 0-2-15,0 0 0 16,0 0-1-16,0 0 1 0,0 0 0 16,0 0 0-1,0 0 0-15,0 0 0 0,0 0 1 16,0 0-4-16,0 0 3 15,0 0 0-15,0 0-1 16,0 0 0-16,0 0-5 16,0 0-9-16,0 0-1 15,0 0-3-15,0 0 3 16,0 0 3-16,0 0 7 16,0 0 1-16,0 0 4 15,0 0 1-15,0 0 0 16,0 0 1-16,0 0-1 15,0 0 1-15,0 0-1 0,0 0 3 16,0 0-3 0,0 0 4-16,0 0-3 0,0 0 5 15,0 0-4-15,0 0-1 16,0 0-1-16,0 0 0 16,0 0 0-16,0 0-1 15,0 0 1-15,0 0 0 16,0 0 0-16,0 0 1 15,0 0 0-15,0 0-1 16,0 0 0-16,0 0-1 16,0 0 1-16,0 0 2 15,0 0 1-15,0 0-6 16,0 0 6-16,0 0-2 16,0 0 0-16,0 0 2 0,0 0 0 15,0 0-2-15,0 0 0 16,0 0 2-16,0 0-5 15,0 0 5-15,0 0-6 16,0 0 5-16,0 0-2 16,0 0 0-16,0 0-2 15,0 0 2-15,0 0 0 16,0 0-2-16,0 0 6 16,0 0-7-16,0 0 6 15,0 0-5-15,0 0 4 16,0 0-2-16,0 0 0 15,0 0 0-15,0 0 0 16,0 0 0-16,0 0 0 0,0 0 0 16,0 0 0-16,0 0 0 15,0 0 2-15,0 0-2 16,0 0 0-16,0 0 1 16,0 0 0-16,0 0-2 15,0 0 4-15,0 0-4 16,0 0 2-16,0 0-2 15,0 0 2-15,0 0-2 16,0 0 2-16,0 0-1 16,0 0 0-16,0 0 1 15,0 0-3-15,0 0 3 16,0 0-2-16,0 0 2 0,0 0-1 16,0 0 0-16,0 0 0 15,0 0-2-15,0 0 4 16,0 0-4-16,0 0 4 15,0 0-4-15,0 0 4 16,0 0-5-16,0 0 3 16,0 0 0-16,0 0 1 15,0 0-1-15,0 0 0 16,0 0 1-16,0 0-3 16,0 0 5-16,0 0-5 15,0 0 3-15,0 0-1 16,0 0 0-16,0 0 0 15,0 0-3-15,0 0 3 16,0 0 0-16,0 0 1 16,0 0-2-16,0 0 2 0,0 0-2 15,0 0 1-15,0 0-1 16,0 0 1-16,0 0 0 16,0 0 0-16,0 0 1 15,0 0-3-15,0 0 3 16,0 0-4-16,0 0 6 15,0 0-4-15,0 0 1 16,0 0 0-16,0 0 0 16,0 0 1-16,0 0-2 15,0 0 3-15,0 0-4 16,0 0 4-16,0 0-6 16,0 0 7-16,0 0-3 0,0 0 0 15,0 0 1-15,0 0-2 16,0 0 3-16,0 0-4 15,0 0 1-15,0 0 1 16,0 0-31-16,0 1-44 16,0 9-34-16,0 6-233 15,0-3 68-15</inkml:trace>
  <inkml:trace contextRef="#ctx0" brushRef="#br0" timeOffset="16826.97">10482 6172 748 0,'0'0'0'0,"0"0"-118"15,0 0-1-15,0 0-110 16</inkml:trace>
  <inkml:trace contextRef="#ctx0" brushRef="#br0" timeOffset="17589.98">6290 6240 657 0,'0'0'74'0,"0"0"-9"0,0 0-35 16,0 0-19-16,0 0-11 16,0 0-6-16,0 0-37 15,2 0-81-15,9 5-42 16,-5 0 65-16,-4-4-190 15</inkml:trace>
  <inkml:trace contextRef="#ctx0" brushRef="#br0" timeOffset="18157.93">7136 6156 830 0,'0'0'43'15,"0"0"-43"-15,0 0-4 16,0 0-34-16,0 0-137 0,0 0-26 16,66 24 104-16</inkml:trace>
  <inkml:trace contextRef="#ctx0" brushRef="#br0" timeOffset="18306.8">7735 6183 456 0,'0'0'126'0,"0"0"-107"15,0 0-19-15,0 0-26 16,0 0-173-16,0 0-45 16</inkml:trace>
  <inkml:trace contextRef="#ctx0" brushRef="#br0" timeOffset="18427.78">8128 6153 366 0,'0'0'8'15,"0"0"-8"-15,0 0-49 16,0 0 9-16,0 0-83 16</inkml:trace>
  <inkml:trace contextRef="#ctx0" brushRef="#br0" timeOffset="18560.34">8814 6138 312 0,'0'0'8'0,"0"0"-8"16,0 0-41-16,0 0-75 15</inkml:trace>
  <inkml:trace contextRef="#ctx0" brushRef="#br0" timeOffset="18669.5">9155 6141 135 0,'0'0'70'16,"0"0"-70"-16,0 0-35 0,0 0-87 16</inkml:trace>
  <inkml:trace contextRef="#ctx0" brushRef="#br0" timeOffset="25479.27">4101 5966 343 0,'0'0'103'15,"0"0"-24"-15,0 0-15 16,0 0-15-16,0 0-15 15,0 0-12-15,0 0-13 16,0 0-5-16,0 0-4 16,6 0-1-16,7 0-1 15,18 0 2-15,10 1 8 0,9 2-3 16,3 1 0-16,3-1-4 16,-2-2-2-16,2 1 1 15,-9-2 0-15,3 0 2 16,-9 0 0-16,3-10-2 15,-9-4 5-15,-4-3 0 16,-8 0-4-16,-5-5 3 16,-5-6 1-16,-1-1 1 15,0-3-6-15,-5-1 6 16,-7 3 14-16,0-2-12 16,0 2 22-16,-7 1-8 15,-5-1 41-15,-7 2-53 16,-10 0-5-16,-2 4-3 15,-12 1 10-15,-5 2-7 16,-5 3-3-16,-9 2 7 0,2 6-8 16,-8 5 1-16,-11 5-1 15,0 0-1-15,7 0-2 16,12 11 2-16,11 2 1 16,11 0 0-16,3 0-1 15,10 6-5-15,3 0 2 16,9 5-8-16,5 3 6 15,4 1-3-15,4 4 7 16,0-2-5-16,4 4 3 16,8-1 3-16,3-2-1 15,-3 2 2-15,5-3 0 16,-5-3-1-16,-6-4 1 0,11-6-2 16,-9-5-5-1,5-1 5-15,3-2-20 0,9-5-16 16,6-4-35-16,10-8-19 15,7-23-52-15,-3-13-195 16</inkml:trace>
  <inkml:trace contextRef="#ctx0" brushRef="#br0" timeOffset="26158.57">3981 4979 448 0,'0'0'100'0,"0"0"-13"15,0 0-63-15,0 0-24 0,0 0-103 16,0 0 103 0,85 16 39-16,-25-12 5 0,2-1-30 15,8-3 3-15,-8 0-5 16,-2-2-5-16,-16-12-2 15,-1-3 11-15,-14-1 13 16,-17 6 3-16,1-1 11 16,-13-9 23-16,0-7 3 15,0-8-56-15,-19-4-11 16,0 6 3-16,-5 4 7 16,-11 4-12-16,4 3 10 15,-5 4-8-15,-1 5-2 16,2 3 0-16,2 7 3 0,-2 2 10 15,6 3-13 1,2 0-2-16,4 0 1 0,-2 1-2 16,9 14 1-16,-3 4-6 15,1 14 1-15,5 6-8 16,7 11 8-16,6 8 3 16,0-5 2-16,0-4 1 15,13-9 1-15,3-7-3 16,3-4 3-16,5-4-2 15,1-3-15-15,6-2-5 16,4-5-44-16,21-6-23 16,-2-9-100-16,8 0-59 15</inkml:trace>
  <inkml:trace contextRef="#ctx0" brushRef="#br0" timeOffset="27091.98">5091 5548 73 0,'0'0'177'15,"0"0"-102"-15,0 0 4 16,101 45 18-16,-32-32-18 15,15 0-29-15,26-1 6 16,10-2 2-16,8-3-42 16,-6-4-8-16,-2-3-3 15,-15 0-1-15,-10-8-1 0,-10-5 1 16,-6-3-4-16,-11-4 3 16,-8-1-1-16,2-4 0 15,-4-2 1 1,-9 0-3-16,1 1-2 0,-9-1 1 15,-3 0 1-15,-3-2 1 16,-11-3 0-16,7-6 4 16,-12-3-5-16,0-3 3 15,-9-3 0-15,-8-3 15 16,-2-2 33-16,-12-3 15 16,-21-2-57-16,-21 0 25 15,-12 2-10-15,-13 3-12 16,-12 9 29-16,0 10-40 15,-6 9 10-15,-6 9-8 16,12 4 9-16,0 7-12 0,0 2 17 16,12 2 12-16,5 0-28 15,4 12-1-15,14 6 2 16,0 11-4-16,4 11-5 16,1 9 3-16,3 9-2 15,5 5 2-15,1-3 3 16,18 2-6-16,-1-3 6 15,2-2-2-15,17-5 2 16,0-3-5-16,6-4 4 16,0-2-3-16,24-5 5 15,5-3-4-15,2-2 4 16,19-4 0-16,4-1 1 0,0-5 4 16,1-2-4-16,5-3 8 15,-10-2-5-15,-7-5-4 16,-8-2 2-16,-6-4-2 15,-8-1 0-15,-11-2 2 16,3 0-5-16,-13-1 1 16,0-1-2-16,0 0 0 15,0 0 4-15,0 0 2 16,0 0-2-16,0 0 0 16,0 0-4-16,0 0-11 15,0 0-22-15,0 0-11 16,6 0-50-16,-6 0-142 15,0-10-127-15</inkml:trace>
  <inkml:trace contextRef="#ctx0" brushRef="#br0" timeOffset="28042.16">5443 4972 377 0,'0'0'168'0,"0"0"-51"16,0 0 37-16,0 0-62 15,0 0-48-15,0 0-7 16,-56-92 0-16,33 66-11 0,4-5 2 16,-12-6-6-16,3 0-11 15,-3 2 12-15,-7 4-14 16,1 6 3-16,-4 2 19 15,6 5-21-15,-9 1-10 16,13 3 7-16,0 1-4 16,2 3 2-16,4 3 7 15,7 3 0-15,-1-1-10 16,3 4-2-16,-3 1-4 16,-4 0-7-16,5 0 0 15,3 10-8-15,-7 6-4 16,3 5 1-16,0 5 12 15,-3 4 7-15,3-3 3 0,-6 4 0 16,7 1 0-16,1 0-1 16,-2 1 1-16,5 0-1 15,-3-2 0-15,5-2-1 16,0-4 0-16,-1-7 2 16,9-5-4-16,-2-6-3 15,6-3 3-15,-2-1 4 16,2-3 0-16,0 0 0 15,0 0-14-15,0 0-14 16,0 0 7-16,0 0-5 16,0 0-9-16,0 0-25 15,0 0 3-15,0-13-10 16,2-8-62-16,-2-8-133 16,4 0 28-16</inkml:trace>
  <inkml:trace contextRef="#ctx0" brushRef="#br0" timeOffset="29033.17">4562 4670 34 0,'0'0'284'0,"0"0"-165"16,0 0-14-16,0 0 2 15,0 0-7-15,0 0-12 16,-19-34-34-16,19 34-15 16,0 0-16-16,0 0-23 15,0 0 0-15,0 7-32 16,0 15 2-16,0 5 30 15,0 5 11-15,0 1-10 0,7-4 2 16,-1-4-1-16,-4-3 1 16,2-8-2-16,-4-4 2 15,2-5 2-15,-2-2-3 16,0-3 3-16,0 2-2 16,0-2 4-16,0 0 2 15,0 0 5-15,0 0-5 16,4 0-1-16,-4 0-4 15,0 0-4-15,0 0 0 16,0 0 1-16,0 1-2 16,2 0-1-16,2 1 2 15,3-1 0-15,-1 2 0 16,6 1 2-16,5 2-1 0,1 1 2 16,1-2 1-1,0 1 4-15,-1-2-1 0,-5-1 1 16,-1-1-5-16,-6-1 2 15,5 0 0-15,-5-1 0 16,2 2-1-16,2-1 0 16,-3 1 1-16,-1-1-2 15,0-1 4-15,0 2-5 16,0-2 1-16,-6 0 0 16,0 0 1-16,0 1-2 15,0-1-2-15,0 0 7 16,0 0 0-16,0 0 6 0,0 0-4 15,0 0 1-15,0 0-7 16,0 0 3-16,0 0-3 16,0 0-1-16,0 0-2 15,0 0 1-15,0 1 0 16,0-1 1-16,0 0-2 16,0 0 1-16,0 0 0 15,0 0-1-15,0 0 4 16,0 0 2-16,0 0-2 15,0 0 1-15,0 0-5 16,0 0 2-16,0 0 0 16,0 0-4-16,0 0 3 15,0 0-2-15,0 2 1 0,0-2 0 16,0 0 0 0,0 0-2-16,0 0 1 0,0 0 2 15,0 0-1-15,0 0 1 16,0 0-1-16,0 0 1 15,0 0 0-15,0 0-1 16,0 0 0-16,0 0 0 16,0 0 1-16,0 0-2 15,0 0 2-15,0 0-3 16,0 0 4-16,0 0-2 16,0 0 1-16,0 0-1 15,0 0 3-15,0 0-3 16,0 0 1-16,0 0 1 15,0 0-4-15,0 0 3 0,0 0-2 16,0 0-5-16,0 0-14 16,0 0-29-16,0 0-7 15,0 0-65-15,0 0-160 16,0-2-134-16</inkml:trace>
  <inkml:trace contextRef="#ctx0" brushRef="#br0" timeOffset="49900.18">11708 6052 483 0,'0'0'104'15,"0"0"-12"-15,0 0 16 0,0 0-39 16,0 0-26-16,0 0-7 16,0 0-23-16,6 0-9 15,0 1-2-15,1 2 0 16,3 1 3-16,2 1 11 16,7 0-3-16,-1 2-1 15,1 0-5-15,6 0-7 16,0 2 4-16,-3-2-3 15,9 0 2-15,-6-2-2 16,4 1 1-16,-4 1-1 0,4-3 0 16,-4 1 2-1,0-3-2-15,-7 0 2 0,7-2-3 16,0 0 2-16,-3 0-1 16,9 0 2-16,5 0 0 15,-5 0 10-15,6-6-3 16,-2 0-5-16,2 1-3 15,-6-1-2-15,4 0 3 16,-6 2-2-16,-4-1 6 16,0 2-6-16,0-3 2 15,-1 1 0-15,1-2 12 16,6 0 3-16,2-2-9 16,-2 1 0-16,-6 2-9 15,6 0 0-15,-6 1 2 16,-2-1-4-16,-5 0 4 0,7 2-1 15,-6-2 2-15,3 1-3 16,-3-2 1-16,0-3 0 16,3 2 6-16,-7-1-4 15,1 1 3-15,-3-1-5 16,-1 1 14-16,-6-5 2 16,13-3 1-16,-7 1 5 15,-1 1-10-15,-3 1 2 16,-4 5 4-16,-2-1 3 15,2 0-7-15,-4-2 4 16,2-3-10-16,3 0-4 16,-3 0-4-16,2 0 0 15,-2-2 3-15,2-1-4 0,-2 2 0 16,4 0 2-16,-2 2-4 16,-4 0 4-16,7-1-2 15,-7 0 0-15,0 0-2 16,0 1 2-16,0 1 1 15,0 2 0-15,0 1 2 16,0-1-2-16,-7 0 0 16,1 1 3-16,-4 1-3 15,2 0 13-15,-5-1-4 16,1-2-6-16,-5 0 1 16,-8-1-5-16,7 0 0 15,-1-1 2-15,-4 2-5 16,-1 0 5-16,7-1-3 0,-1 3 1 15,3-4 0-15,-8 1-1 16,11 2-1-16,-7 0 1 16,7 5 2-16,2-1-1 15,-5 1 2-15,3 0-4 16,-1 1 3-16,-3-1-1 16,3 1 0-16,-3-2 1 15,-5-1-2-15,-2 0 1 16,-1 1-3-16,7-1 6 15,-4 1-5-15,3 0 4 16,-5-1-4-16,-2 2 4 0,3-2-3 16,-3 1 1-1,-6 1 0-15,12-1-1 0,-10 2 3 16,9 0-3-16,-9-2 3 16,-2 2-2-16,2-1 1 15,-2 1-1-15,6 1 1 16,-6 0-1-16,-4 2 0 15,4 1-2-15,-7 0 1 16,-1 0 1-16,8 0-2 16,0 0 2-16,-4 6-1 15,8-2 1-15,2 0 0 16,-4 1 0-16,11-1 2 16,-1-1-4-16,1-1 5 15,-5 0-7-15,10 1 4 16,7-2 0-16,-10 2-4 0,3 0 4 15,1 1-6-15,0 0 5 16,-7 4 0-16,-6 4-2 16,2-1 2-16,-3 3 2 15,-3-1-1-15,12-3 2 16,-2-2-3-16,7-1 1 16,4-4-1-16,2 1 0 15,-5 0-1-15,-1 2 1 16,6 1-2-16,-5 3 1 15,-1 3 2-15,-3 3-1 16,-3 0 0-16,1 1 0 16,5 1 0-16,-7 2-1 0,9 2 0 15,-5 1 2-15,5-2-4 16,2-1 5-16,2-6-2 16,-1-2 1-16,3 0-3 15,-2 0 3-15,0-1 0 16,0 2 0-16,6-3-1 15,-6 2 1-15,6 1-3 16,0 3 1-16,0-1 0 16,0-1 2-16,0 2-3 15,0 1 0-15,0 0 1 16,0 2 2-16,0-2 0 16,6 0-2-16,0 2 2 15,0 0-1-15,4-1-2 0,-1 1 2 16,1-4 0-16,2 3-2 15,1-3 2-15,-1 2 1 16,1-2 0-16,-1-1-1 16,7 1 3-16,-3-2-4 15,5-2 4-15,-5-1-4 16,9-2 2-16,-6-1 0 16,-1-2 0-16,1 0 0 15,-2-1 0-15,5 0 1 16,-3 0-2-16,0 1 3 15,1-1-4-15,3 2 4 16,8-1-1-16,0 0 0 16,-2-1 1-16,2-1-2 15,-6 0 2-15,-7-2-4 0,-1 1 5 16,1-1-6-16,-7-1 3 16,-5 0 0-16,0 0 0 15,-6 0 1-15,2 0-1 16,2 0 0-16,-2 0-1 15,3 0 3-15,1 0-3 16,0 0 4-16,0 0-5 16,7 0 4-16,-7 0-4 15,6 0 2-15,-6 1 0 16,1-1 0-16,-3 0 1 16,-2 0-2-16,2 0 1 15,-2 2-1-15,2-2-9 16,-2 0-10-16,2 0-8 0,-4 0-8 15,0 0-19-15,0 0-16 16,0 1-4-16,0 0-18 16,0 2-161-16,0-1-91 15</inkml:trace>
  <inkml:trace contextRef="#ctx0" brushRef="#br0" timeOffset="52347.09">12448 6114 678 0,'0'0'133'0,"0"0"-16"15,0 0-29-15,0 0-36 16,0 0-52-16,0 0-20 15,0 0 1-15,56 86 19 16,-21-29 3-16,6 0 7 16,-4-2 0-16,-1-7-9 0,-5-6 6 15,-7-8-6-15,5-7 2 16,-8-6-2-16,-4-4 4 16,-11-7-4-16,2-3-1 15,-4-4-34-15,-4-3-23 16,0 0-46-16,0-4-105 15,0-23-55-15</inkml:trace>
  <inkml:trace contextRef="#ctx0" brushRef="#br0" timeOffset="52632.61">12671 5993 639 0,'0'0'232'0,"0"0"-134"0,0 0-46 16,0 0-4-16,0 0-48 15,0 0-24-15,15 74 24 16,7-19 3-16,3 6 7 16,4 1-3-16,-4 3 6 15,0-5-12-15,4-6 2 16,-5-10-2-16,1-11 2 16,-12-11-2-16,3-8-1 15,-10-8-1-15,-4-6-28 16,-2 0-1-16,0 0-1 15,0-17 10-15,-8-13-119 16,-8-14-99-16,-7-8 24 0</inkml:trace>
  <inkml:trace contextRef="#ctx0" brushRef="#br0" timeOffset="52845.67">12624 5987 505 0,'0'0'184'0,"0"0"-38"16,0 0-27-16,0 0-38 15,0 0-46-15,0 0-35 16,-85 52-8-16,50 7 8 16,4 1 0-16,0-4 0 15,14-4-1-15,3-8 0 16,1-6-11-16,7-16-38 16,6-10-40-16,0-12-111 15,0-10-25-15,8-31 24 0</inkml:trace>
  <inkml:trace contextRef="#ctx0" brushRef="#br0" timeOffset="53008.12">12539 5895 674 0,'0'0'99'16,"0"0"-76"-16,0 0-23 16,0 0 20-16,91 75 52 15,-37-40-29-15,1-1-12 16,5-6-27-16,6-4 7 15,3-6-11-15,-3-6-48 16,-6-10-185-16,-13-2-290 16</inkml:trace>
  <inkml:trace contextRef="#ctx0" brushRef="#br0" timeOffset="55301.47">18507 3535 105 0,'0'0'272'0,"0"0"-242"16,0 0 13-16,-25 90 10 15,-10-59 4-15,-13-3-32 16,-8-4 22-16,-10-6 1 0,-6-5 47 16,-7-5-61-16,-1-8-4 15,1 0-14-15,0-9-5 16,5-17 19-16,-2-11-14 16,1-10 5-16,5-11 32 15,8-7-43-15,6-7 2 16,9-4 32-16,11-2-32 15,12-6-10-15,9-8 11 16,11-1 7-16,4 2-20 16,6 8-1-16,19 13 1 15,16 8 0-15,15 11 1 16,14 7-1-16,21 9-5 16,13 12 2-16,24 13 1 15,23 10 1-15,14 17-2 0,11 29 0 16,0 27-5-16,-1 17 7 15,-24 14-6-15,-27 6 6 16,-33-5-4-16,-33-9 5 16,-33-10 0-16,-23-13-5 15,-4-7 2-15,-29-5 1 16,-17-4 2-16,-8-8 3 16,-8-7 8-16,2-11-5 15,-4-6 6-15,6-6-6 16,4-6-3-16,19-3 2 15,8-6-5-15,4-1-5 16,15 0-34-16,4-2-3 16,0 2-23-16,6 0-33 0,0 4-92 15,0-2 51-15,6-1-49 16</inkml:trace>
  <inkml:trace contextRef="#ctx0" brushRef="#br0" timeOffset="55878.51">17665 3406 372 0,'0'0'0'0,"0"0"-197"16,0 0 72-16</inkml:trace>
  <inkml:trace contextRef="#ctx0" brushRef="#br0" timeOffset="56918.45">23742 3745 645 0,'0'0'69'16,"0"0"-56"-16,0 0 60 16,-103-2-38-16,66-5-16 15,-11-1 4-15,-1-5 22 0,-7-5-38 16,-16-8-5-16,-11-6-2 15,-10-11 2-15,-8-11-3 16,1-9 2-16,-1-5 1 16,2-2-1-16,4 0-1 15,14 1 1-15,23-4 3 16,25 4 69-16,23 0-63 16,10 0-4-16,49 6 1 15,30 3-5-15,35 11-4 16,24 12 2-16,21 15-3 15,5 13 3-15,1 9-1 16,-8 4-3-16,-18 24 2 16,-24 7-3-16,-17 7 5 0,-30 5-3 15,-21 4-3-15,-22 7 0 16,-21 9-4-16,-4 5 5 16,-31 4 5-16,-14 0 1 15,1-3-1-15,1 1 3 16,6-8-2-16,6-5-1 15,4-9 0-15,8-12 1 16,5-13 2-16,3-9-2 16,5-9-2-16,4-3-26 15,2-2-27-15,0-1-38 16,0 1-52-16,0-1-29 16,0-3-63-16</inkml:trace>
  <inkml:trace contextRef="#ctx0" brushRef="#br0" timeOffset="59465.22">29412 3718 589 0,'0'0'91'0,"0"0"-91"16,0 0 1-16,0 0-1 15,-113 6 14-15,45-6-3 16,-11-2 25-16,-16-13 11 16,-11-7-12-16,-9-5-22 15,-5-6 12-15,4-7-17 16,13-6-1-16,8-5 12 15,10-7-5-15,8-4 11 16,7-3 1-16,14-4-4 16,15-6 14-16,10-8-18 0,12-3 6 15,13-6-15-15,6-1 22 16,13 1-29-16,28 6 7 16,15 10-8-16,18 11-2 15,17 10-8-15,17 17 2 16,18 15-7-16,14 19-21 15,11 4 21-15,8 30-2 16,-2 9-9-16,-4 9 19 16,-2 7 6-16,-16 9-1 15,-9 4 1-15,-23 1-3 16,-24-2 0-16,-17-2 3 16,-21-5-2-16,-18-3-1 0,-15 1-2 15,-8-1 0-15,0-1 4 16,-15 0-1-16,-7 1 4 15,-1-6 1-15,2-2 9 16,-3 2-7-16,-10-3-4 16,-3 1 2-16,-6-2 8 15,-1-6-1-15,-3-6 4 16,3-4-14-16,3-1 5 16,0-5-4-16,8-1 0 15,0-3 0-15,8-2-1 16,4-5 0-16,9-4-2 15,-1-5 1-15,3-1-7 16,10-1-1-16,-4-1-7 16,4-2 2-16,0 0-4 15,0 0 5-15,0 0-18 0,0 0-25 16,0 0-9-16,0 0-15 16,0 0-22-16,-6 0-19 15,-1 0 27-15,5 0-156 16</inkml:trace>
  <inkml:trace contextRef="#ctx0" brushRef="#br0" timeOffset="74881.89">6164 7965 448 0,'0'0'122'16,"0"0"-64"-16,0 0-58 16,0 0-6-16,0 0-15 0,0 0 21 15,110 68 14-15,-44-39 3 16,14 3 10-16,15-2 1 15,15 2-9-15,28-8-7 16,15-5 3-16,17-13 14 16,18-6-14-16,0-13 13 15,11-18-19-15,1-6 7 16,-6-2-8-16,1-1 7 16,-5 1-14-16,-4 1 0 15,-4 1 1-15,-6 2 1 16,1-3-1-16,-9 4-1 15,-9 1-1-15,-21 4 1 16,-26 5-1-16,-23 3 0 0,-27 2 4 16,-27 7-4-16,-23-4 3 15,-12-8 45-15,-12-11 51 16,-31-16-97-16,-24-10 2 16,-17-4-4-16,-20-4 0 15,-16-5 15-15,-12-5-13 16,-8-6-1-16,-13 2-1 15,-11 4-4-15,-18 9 4 16,-10 17 0-16,-21 13 0 16,-12 12 1-16,-7 8-2 15,-3 12-5-15,-3 6 6 16,-10 2-6-16,0 16 6 16,-2 14 0-16,-2 11-13 15,8 11 13-15,0 10-12 0,8 7 9 16,30 0 6-16,36-2 0 15,38-9-2-15,45-8 4 16,27 7-5-16,35 5-4 16,25 11-4-16,13 13 6 15,36 7 0-15,36-1 4 16,18-2-2-16,30-8 1 16,7-11 3-16,11-12-4 15,2-11 0-15,-8-9 1 16,1-6-1-16,-7-8 1 15,-5-5-1-15,-8-7 4 16,3-5-3-16,-7-5 3 16,-3-3-1-16,-9 0-1 0,-13 0-2 15,-6 0 0-15,-12 0 3 16,-7 0-3-16,-29 3-1 16,-12-1 1-16,-12 1 0 15,-13-1 0-15,-6-2 0 16,0 0 0-16,0 0-10 15,0 1-51-15,4 3-87 16,3-1-99-16,-1-3 12 16</inkml:trace>
  <inkml:trace contextRef="#ctx0" brushRef="#br0" timeOffset="80828.89">15292 6813 20 0,'0'0'664'15,"0"0"-538"-15,0 0-46 16,0 0-8-16,0 0-48 16,0 0-24-16,0 0-24 15,-60 33 7-15,35 8 10 16,13-4 5-16,12-9-4 16,2-8 4-16,15-6-2 15,18-6 4-15,-4-8 7 16,6-4 1-16,-2-21 4 15,-4-5-3-15,-6 0 1 16,-13 1-2-16,-5 1 19 0,-7 1-26 16,-7 3 1-16,-17 7-2 15,-7 7-12-15,-17 10-5 16,-8 0-49-16,-8 24-28 16,2 10 1-16,0 7-37 15,2 7-33-15,6 3 58 16,7-4-64-16</inkml:trace>
  <inkml:trace contextRef="#ctx0" brushRef="#br0" timeOffset="81316.86">14831 7104 130 0,'0'0'132'0,"0"0"-57"16,0 0-18-16,0 0 17 15,0 0 38-15,0 0-12 16,122 12-1-16,-60-26-67 16,4-2-27-16,-2 0-2 0,-8 5-3 15,-14 3-8-15,-16 4-42 16,-9 2 12-16,-15 2 15 15,-2 0-2-15,0 6 0 16,-14 15 25-16,-11 4 35 16,-4 4 2-16,4 1-18 15,0 2-15-15,3-1 7 16,-3-5-9-16,12-6-2 16,9-6-32-16,4-7-37 15,0-4 11-15,0-3 13 16,11-1 45-16,7-18 8 15,11-6 15-15,2-3-7 0,4 0 1 16,-2 5 7-16,9 2 13 16,1 1-1-16,-2 2-22 15,7 2-6-15,-5 3-7 16,-8 2-1-16,-1 0 0 16,-6 0-2-16,-9-2-9 15,-2-1 10-15,-11 2 1 16,-4 5 1-16,2 3 0 15,-4 4 36-15,0 0-11 16,-4 11-23-16,-11 18-3 16,-1 10 0-16,-3 8 2 15,7-1-1-15,-1 0-1 16,7-3-20-16,2-3-116 0,-2-9-17 16,0-10-40-1</inkml:trace>
  <inkml:trace contextRef="#ctx0" brushRef="#br0" timeOffset="81468.86">15348 7281 631 0,'0'0'111'15,"0"0"-34"-15,0 0-60 16,0 0-17-16,0 0-19 16,0 0 19-16,41 53 8 15,1-42 6-15,14-8-14 16,6-3-72-16,-3-18-110 0,-5-13-63 15</inkml:trace>
  <inkml:trace contextRef="#ctx0" brushRef="#br0" timeOffset="81976.86">15706 6902 347 0,'0'0'267'0,"0"0"-95"16,0 0-130-16,0 0-36 15,0 0-2-15,101-37 2 16,-74 51-5-16,-4 5-1 15,-11 2 0-15,-12 5-9 16,0 5 7-16,-23 4 2 16,-4 1 20-16,-4-4 4 15,2-4 3-15,11-5-19 16,7-3-2-16,9-4-6 16,2-2-1-16,9 3 1 0,13-5 0 15,16-5 11 1,5-7-4-16,11 0-7 0,6-23-3 15,-4-11-27-15,-3-9-53 16,-11-12-36-16,-11-6 42 16,-13-1 41-16,-12 8 36 15,-6 13 0-15,0 16 92 16,0 12 19-16,0 6-8 16,0 6-22-16,0 1-21 15,0 0-60-15,0 0 0 16,0 22-16-16,0 19 7 15,0 18 9-15,0 6 3 16,0 3 3-16,0-4 0 0,0-8 6 16,0-3-5-16,0-9-1 15,0-4-4-15,0-6-1 16,0-7-1-16,0-10 0 16,0-6-1-16,0-5-33 15,0-5-21-15,0-1-40 16,5 0-50-16,3-15-76 15</inkml:trace>
  <inkml:trace contextRef="#ctx0" brushRef="#br0" timeOffset="85186.01">16553 7155 62 0,'0'0'482'0,"0"0"-330"0,0 0-61 16,0 0 0-16,0 0-29 15,0 0-15-15,2 0-20 16,-2 0-1-16,0 0-2 16,0 0-1-16,0 0-6 15,0-1 1-15,0 1-1 16,0 0-4-16,0 0 7 0,0 0-9 15,0 0 0 1,0 0-1-16,0 0 0 0,0 0 0 16,0 0-3-16,0 0-4 15,0 0-2-15,0 0 0 16,0 0 0-16,0 0-1 16,0 0 2-16,0 0-4 15,0 0 1-15,0 0-1 16,0 0 0-16,0 0-2 15,0 0 0-15,0 0-1 16,0 0 3-16,0 0-3 16,0 0 4-16,0 0-7 15,0 0 3-15,0 5-5 16,0 8 5-16,0 4 5 16,-2 7 2-16,-14 6-1 0,-3 8 2 15,-6 7-6 1,-6 3 3-16,-10 1-1 0,-3 1-1 15,-16-1 1-15,-6-4-1 16,-12-6 2-16,-7-6 4 16,-8-6-4-16,-10-7 7 15,-17-9-5-15,4-11 3 16,-10 0 0-16,-2-20 4 16,6-12-2-16,0-7-7 15,8-7 0-15,5-13 5 16,11-16 3-16,14-11-7 15,-1-18 0-15,17-15-1 0,14-4 9 16,19-3-6 0,22 7 3-16,13 11-6 0,29 10 0 15,33 12 0-15,29 11-5 16,29 14 2-16,31 19-5 16,15 20 4-16,34 22-2 15,19 8 6-15,17 40-6 16,-5 21 3-16,-14 17-3 15,-41 15 0-15,-50 6 5 16,-45 1-10-16,-40 2 8 16,-33-1-4-16,-10-3-2 15,-35-3 9-15,-17-16 9 16,1-12 5-16,3-12-3 0,2-16-6 16,11-6-5-1,2-10 13-15,4-10-11 0,8-4 8 16,11-10-8-16,4-2 3 15,4-3-5-15,4-1 0 16,0 1-1-16,0-2-15 16,0 0-23-16,0 0-8 15,0 0-6-15,0 0-2 16,0 0 14-16,4 0-21 16,8 0-44-16,-4-9-76 15,3-19-133-15</inkml:trace>
  <inkml:trace contextRef="#ctx0" brushRef="#br0" timeOffset="86799.58">21378 13175 43 0,'0'0'646'16,"0"0"-646"-16,0 0 3 15,-52 93-3-15,4-52 29 16,-18 0 21-16,-12 4-1 16,-13-4 25-16,-13-5-17 15,-5-3-15-15,-7-8-15 16,-4-8 21-16,-2-13-38 16,0-4 18-16,-4-26-17 0,-6-21 41 15,2-22-45 1,-3-16 15-16,12-18 21 0,11-15-34 15,15-21 2-15,10-18-8 16,19-21 8-16,20-17-11 16,18-10-3-16,28 2 2 15,31-2 1-15,39 12-2 16,29 10 4-16,33 10-4 16,28 23-1-16,32 16-6 15,21 19 2-15,31 25 3 16,22 24 3-16,17 27-3 15,5 34-4-15,-5 18-1 0,-14 49 6 16,-28 29 3 0,-15 28-1-16,-44 22-12 0,-50 28 8 15,-58 22 2-15,-57 21 0 16,-42 15 1-16,-60 1 2 16,-28 9 0-16,-22-10 1 15,-3-16 11-15,3-28-11 16,7-36 12-16,15-30-2 15,15-26-2-15,12-20 5 16,3-14 1-16,2-10 9 16,5-13-21-16,1-9 6 15,22-8-6-15,-1-10 2 16,15-3-2-16,4-1-3 16,4-2 0-16,12 1 1 15,2-2 0-15,9 1 2 0,-2-1-5 16,4 2 4-16,-1-1-2 15,1-1 0-15,6 1 0 16,-4 1 1-16,4-2-1 16,0 1 4-16,0-1-2 15,0 0-4-15,0 0 2 16,0 0-1-16,0 0 0 16,0 0-1-16,0 0-1 15,0 0-7-15,0 0-5 16,0 0 1-16,0 0-5 0,0 0-10 15,0 1 9 1,0-1 6-16,0 2-9 0,0-2-14 16,0 1 3-16,0-1-4 15,0 0-1-15,0 0 2 16,-12-1-23-16,-3-14-176 16,-8-13-192-16</inkml:trace>
  <inkml:trace contextRef="#ctx0" brushRef="#br0" timeOffset="87293.66">20886 12607 536 0,'0'0'225'0,"0"0"-118"16,0 0-86-16,12 78-17 16,-6 15 56-16,1 33-6 15,3 13-6-15,-2 7-18 16,9 4 0-16,7-5-17 16,1 0 8-16,10 2-8 15,1-8-5-15,1-7-6 16,-2-20 1-16,-4-18-3 15,-6-24 0-15,-13-19-22 16,1-20-40-16,-7-13 3 16,-2-14-58-16,-4-4-113 15,0-23 50-15,-10-28-238 16</inkml:trace>
  <inkml:trace contextRef="#ctx0" brushRef="#br0" timeOffset="87548.85">21303 12729 868 0,'0'0'174'0,"0"0"-123"16,0 0-51-16,0 0-19 16,0 131 19-16,0-18 24 15,0 17 20-15,0 8-37 16,0 4 12-16,0-3 4 15,6-4-21-15,11-6 1 16,2-14-2-16,-5-15-2 0,5-21 0 16,-7-19-11-16,-2-19-31 15,-3-18-9-15,-7-15-32 16,0-8-34-16,0-28 41 16,-13-24-249-16</inkml:trace>
  <inkml:trace contextRef="#ctx0" brushRef="#br0" timeOffset="87795.05">20970 12651 804 0,'0'0'159'0,"0"0"-95"16,0 0 11-16,-90-58-14 0,52 101-61 15,-28 36-3-15,-27 30 3 16,-14 14 18-16,3-7-16 15,20-12-4-15,28-14 1 16,21-20-31-16,16-22-60 16,15-21-5-16,10-27-63 15,40-29-70-15,16-42-32 16</inkml:trace>
  <inkml:trace contextRef="#ctx0" brushRef="#br0" timeOffset="87969.56">20989 12430 750 0,'0'0'242'0,"0"0"-204"0,0 0-38 16,0 0 10 0,97 81 20-16,-31-16 12 0,17 13-7 15,8 5-5-15,12-1-21 16,7-4-2-16,2-11-7 16,-3-6 2-16,-8-11-2 15,-16-8-14-15,-10-8-67 16,-24-7-4-16,-24-8-138 15,-23-8-195-15</inkml:trace>
  <inkml:trace contextRef="#ctx0" brushRef="#br0" timeOffset="89078.03">17979 12331 706 0,'0'0'154'0,"0"0"-74"16,0 0-46-16,0 0-6 15,0 0-5-15,0 0 8 16,-91-5-27-16,32 5 0 15,-10 2 2-15,-15-2 9 0,-12 0-9 16,-13-6 6 0,-7-20-4-16,-6-14 21 0,2-12-19 15,5-13 0-15,11-13 43 16,17-15-38-16,17-17-14 16,33-15 14-16,31-12-11 15,41-7-8-15,58 0 2 16,39 14-7-16,38 15-8 15,14 20 15-15,8 23-3 16,2 21 4-16,-10 31 0 16,-14 20-1-16,-26 37 0 15,-28 38-7-15,-33 29-2 16,-44 29 2-16,-39 32 9 0,-19 18 0 16,-49 16 0-1,-17-1 2-15,-5-22-2 0,9-24 5 16,9-34-4-16,12-31 1 15,12-25 13-15,11-22-1 16,12-19 4-16,6-11 6 16,9-7 16-16,4-3 14 15,0 0-18-15,-7-2-30 16,3-5-2-16,-2 2-1 16,5 0-4-16,5 3 2 15,-2 0-1-15,2 2 0 16,2-1 0-16,0 1 0 15,0 0-16-15,0 0 1 16,0 0-23-16,0 0-14 0,0 0-20 16,6 0-2-16,3 3 17 15,9 2 2-15,5-2 9 16,6-3-26-16,2 0-57 16,10 0-78-16,-4-11-26 15</inkml:trace>
  <inkml:trace contextRef="#ctx0" brushRef="#br0" timeOffset="90487.32">23445 11651 528 0,'0'0'158'0,"0"0"-44"0,0 0-67 16,0 0-20-16,0 0-4 16,113-33-15-16,-44 33 11 15,15 0-3-15,14 0-5 16,17-3 2-16,5-10-3 16,8-14-1-16,-2-12-9 15,-8-8 7-15,-10-8-4 16,-17-6 1-16,-19-11 2 15,-18-6 7-15,-15-9 2 16,-20-11 21-16,-19-1 37 16,-19 1-70-16,-26 9 32 15,-28 13 15-15,-18 12-43 16,-22 15-5-16,-20 14 3 0,-7 9-5 16,-13 13 3-1,-2 13-3-15,6 0 1 0,10 27-2 16,11 14 1-1,15 17-3-15,9 13-1 0,30 7 3 16,20 6-6-16,29-1 6 16,25 3-1-16,19-3 2 15,37-4-1-15,16-2 5 16,21-5-6-16,2-3 4 16,9-4-4-16,-7-10-6 15,-6-14-13-15,-17-13-28 16,-2-12-3-16,-8-10-27 15,-8-4-77-15,-14-2-196 16</inkml:trace>
  <inkml:trace contextRef="#ctx0" brushRef="#br0" timeOffset="91388">23395 12851 138 0,'0'0'454'15,"0"0"-430"-15,0 0-2 16,0 0 47-16,104 92-1 16,-30-72-18-16,21-6 0 15,10-7-23-15,22-7 4 16,1-2-13-16,4-26-7 0,2-11-7 16,-8-13-1-1,-10-14 0-15,-12-13-3 0,-26-9 0 16,-18-8 1-16,-23-4 0 15,-14 0 0-15,-23-1 8 16,-10 6 19-16,-34 8 46 16,-22 7-49-16,-19 7 12 15,-18 8 32-15,-23 7-67 16,-15 10 7-16,1 10-9 16,-9 13 2-16,2 12-1 15,7 13 5-15,11 5-6 16,14 27 0-16,7 15-2 0,28 20-2 15,9 14 3 1,24 12-7-16,26 6 6 0,21 0 1 16,8-7-2-16,34-7 3 15,5-11-2-15,7-9 2 16,8-11 0-16,0-8 2 16,4-9-1-16,0-8 4 15,-4-13-5-15,-10-7 4 16,-9-5-2-16,-7-4-4 15,-5 0 0-15,-7 0-14 16,-5 0-20-16,-7 0-30 16,7-4-18-16,-9-6-91 15,3-4-211-15</inkml:trace>
  <inkml:trace contextRef="#ctx0" brushRef="#br0" timeOffset="92035.98">25652 11188 492 0,'0'0'353'0,"0"0"-231"16,0 0-81-16,0 0 4 15,0 0-13-15,0 0-18 16,0 7-13-16,0 6-1 16,0 14 5-16,0 17 4 15,0 22 24-15,0 16-25 16,0 6 21-16,0 3-19 16,0-8 0-16,5-11-7 15,1-10 1-15,-4-14-3 16,2-9 0-16,-4-12 0 15,6-10-1-15,-4-10-22 16,-2-4-44-16,0-3-25 0,0-4-24 16,0-19-89-16,4-9-199 15</inkml:trace>
  <inkml:trace contextRef="#ctx0" brushRef="#br0" timeOffset="100733.24">3198 8748 128 0,'0'0'312'0,"0"0"-309"16,0 0 13-16,0 0 25 16,128 79 32-16,-62-69-10 15,19-4-14-15,0-5 0 16,18-1 4-16,0 0-37 15,7-1 8-15,-1-12-14 16,-1 0 4-16,-5-1-11 16,-6 2 4-16,-6 0-5 15,-10 1-1-15,-11 2-1 16,-20 1 0-16,-13 2-2 0,-12 2 4 16,-9-2 3-16,-3-2-2 15,-7-4 17-15,0-14 19 16,0-10-6-16,-6-7-13 15,0-14-17-15,0-5 55 16,-18-7-34-16,-17-8-22 16,-9 2 3-16,-5 2 33 15,-11 2-25-15,-13 12 49 16,-5 5-53-16,-3 10 2 16,3 9 9-16,7 3-9 15,3 2 11-15,8 5-2 16,-6 2-12-16,4 6-8 15,-6 4-1-15,-11 9-7 16,-10 4 0-16,-10 11 0 0,-8 19 4 16,-3 6 2-16,1 4 2 15,7 4-1-15,9 1-12 16,15 3 13-16,12 2-7 16,24-13 7-16,15-8-5 15,11-6-7-15,16 3-9 16,6 11-1-16,25 14 20 15,27 7 4-15,23-1 5 16,32 3-3-16,22-4 7 16,22-5-3-16,6-6-6 15,-4-8-1-15,-14-6-1 16,-29-7 8-16,-19-5-8 0,-37-3 1 16,-23-5 5-16,-19-4-8 15,-5-2 4-15,-13-2 0 16,0-1 5-16,0 0 8 15,0-1 6-15,0 1 6 16,0-1-7-16,0 1-15 16,0-1-1-16,0 0-2 15,0 1-4-15,0-2 2 16,0 1 0-16,0-1 0 16,0 0 3-16,0 0 1 15,0 0-4-15,0 0 4 16,0 0-2-16,0 0-4 15,0 0 1-15,0 0-1 16,0 0 0-16,0 0 2 0,0 0-5 16,0 0-3-16,0 0 2 15,0 0-10-15,0 0 7 16,0 0-7-16,0 0-1 16,0 0-8-16,0 0 0 15,0 0-7-15,0 0-13 16,0 0-13-16,0 0-7 15,4 2-32-15,2-2-139 16,9 0 5-16</inkml:trace>
  <inkml:trace contextRef="#ctx0" brushRef="#br0" timeOffset="102047.85">12163 8772 912 0,'0'0'72'15,"0"0"-55"-15,0 0-17 16,0 0 0-16,0 0-5 16,0 0 3-16,0 5-8 15,0 0-25-15,6 4-74 16,12 1-10-16,7-9-114 16,4-1-156-16</inkml:trace>
  <inkml:trace contextRef="#ctx0" brushRef="#br0" timeOffset="103252.65">18258 3581 16 0,'0'0'89'0,"0"0"162"16,0 0-236-16,0 0-3 15,44 91 14-15,-44-59 4 16,0-7-10-16,-6-4 36 16,-9-7-1-16,-8-2 11 15,-5-1 15-15,-16-4 0 16,-12-3-22-16,-10-4-28 15,0-8 41-15,-6-21-34 16,-1-11-17-16,1-17 22 16,4-11-16-16,6-12-1 15,10-7-3-15,13-2 31 0,16-5-49 16,17 3 1 0,6 2-3-16,18 10-6 0,24 17 2 15,14 12-3-15,22 15 0 16,23 13-1-16,17 14-8 15,15 8 7-15,1 35-8 16,-6 17 4-16,-10 14 7 16,-21 7-11-16,-29 4 2 15,-31-2-2-15,-24-2 11 16,-13-3-1-16,-19-4 2 16,-16-3 1-16,-4-8 1 15,-9-10 3-15,7-10-3 16,8-8 0-16,0-7-8 15,12-1-50-15,9 0-60 16,12-5-128-16,6-8-43 0</inkml:trace>
  <inkml:trace contextRef="#ctx0" brushRef="#br0" timeOffset="104021.87">23633 3917 736 0,'0'0'139'15,"0"0"-118"-15,-103-23-18 16,34 2 7-16,-22-7-7 16,-16-9 17-16,-9-11-4 15,7-8-6-15,1-12 42 0,17-7-42 16,17-3 69-16,20 1-56 16,29 2 22-16,25-1 13 15,17 1-52-15,51 2-6 16,31 6-17-16,33 17-6 15,19 14-28-15,15 20 28 16,-5 13-5-16,-10 3 10 16,-23 17 7-16,-23 15 6 15,-26 9 0-15,-25 13-4 16,-23 10-4-16,-25 13 9 16,-6 14-1-16,-25 2 5 15,-16-2 1-15,1-11-1 16,-1-17 5-16,4-11-4 15,12-11-2-15,-4-3-29 16,13-4-5-16,-3-5-107 0,7-12-21 16,12-17-146-16</inkml:trace>
  <inkml:trace contextRef="#ctx0" brushRef="#br0" timeOffset="105011.87">29346 3979 556 0,'-80'-27'25'15,"-17"-3"-10"-15,-11-5 35 0,-12-7-19 16,4-7 47-16,1-8-19 16,5-5 15-16,13-9-9 15,12-6-28-15,11-2-5 16,20 1 8-16,11 5-6 15,20 5 22-15,17 2 3 16,12 0-39-16,48-2-15 16,24 4-5-16,25 11-17 15,19 13-18-15,11 16 8 16,3 17-7-16,7 7 14 16,-9 16-3-16,-2 16 12 15,-20 12-7-15,-21 11 8 16,-21 8 8-16,-24 8-12 0,-23 4 11 15,-17 4-10 1,-6 3 13-16,-17-2-5 0,-10-5 4 16,-4-8 1-16,-8-11 0 15,6-16 2-15,0-8 0 16,6-9-4-16,4-5 5 16,11-2-7-16,-1-6 8 15,7-4-4-15,0-5 0 16,6 1 0-16,0-2-1 15,0 0 3-15,0 0-4 16,0 0 5-16,0 0-5 16,0 0 3-16,0 0-2 15,0 0 0-15,0 0 1 16,0 0-18-16,0 0-15 0,0 0-14 16,0 0-9-1,0 2 34-15,0 0 5 0,0-1 4 16,0 2 0-16,0 0 0 15,0 3-32-15,0 2-54 16,0-1-70-16,0-3-118 16</inkml:trace>
  <inkml:trace contextRef="#ctx0" brushRef="#br0" timeOffset="106660.12">24100 11576 870 0,'0'0'99'0,"0"0"-38"16,0 0-38-16,0 0 13 15,0 0-14-15,0 0-6 0,4-17-16 16,-4 17-2-16,0 0-11 16,0 1-42-16,0 15-35 15,0 8-66-15,0 5-16 16,-4-2-40-16</inkml:trace>
  <inkml:trace contextRef="#ctx0" brushRef="#br0" timeOffset="108203.4">24210 12547 509 0,'0'0'439'15,"0"0"-394"-15,0 0-16 16,0 0 28-16,0 0-4 16,0 0-39-16,4 0-13 15,-4 0-1-15,2 0-5 16,-2 0 3-16,0 0-1 16,0 0 1-16,0 0 4 15,0 0 0-15,0 0-2 16,0 0 4-16,0 0 0 15,0 0-2-15,0 0 1 0,0 0-3 16,0 0 0-16,0 0-16 16,0 0-3-16,0 0-15 15,0 0-12-15,0 0-1 16,0 1-15-16,0 2-12 16,4 0-28-16,-4 3 52 15,0 1-55-15,0-3-43 16,0-1-126-16</inkml:trace>
  <inkml:trace contextRef="#ctx0" brushRef="#br0" timeOffset="115741.62">6637 15152 579 0,'0'0'183'16,"0"0"-88"-16,0 0-32 15,0 0-5-15,0 0-9 16,0 0-15-16,0 0-8 16,-31-5-14-16,31 5-11 15,0 0-1-15,0 0-4 16,0-1 3-16,0-1-3 0,13 2 2 16,5-4 4-16,7 1-2 15,6 0 2-15,4 1-2 16,15-1 1-16,2-1 0 15,3-2 0-15,-1 2-1 16,-4 1 0-16,12 0-1 16,-2 1 1-16,0-3 0 15,8 1 1-15,-4 0-1 16,-8-2 2-16,4 4-5 16,-4-1 7-16,-1 0-4 15,5 1 1-15,0 0 0 16,2-1 1-16,2-3 0 0,5-4-1 15,9 0 4 1,1-4-4-16,1 3 1 0,-1 1-2 16,-9 2-1-16,-8 2 0 15,6 3 0-15,-4 2 1 16,-8 1 1-16,4 0-1 16,-10 0 0-16,-7 0 0 15,-1 0-1-15,-1 3 4 16,-10 2-3-16,4 0 0 15,-10-1 0-15,6-2 2 16,-6 1-1-16,-1-1 3 16,-1-1-4-16,-4 3 0 15,6-2 0-15,-3 0-1 16,-1 1 4-16,8 0-4 0,0 0 2 16,-2 2 5-16,8 0-3 15,0-1-2-15,4 0 0 16,7 2 1-16,-1 1-1 15,-3 0 0-15,1-1-1 16,-8 0 0-16,6-2 0 16,-3 3 0-16,5 0 5 15,-2 1-3-15,7 0-1 16,-9-1-1-16,3-2 2 16,1-3-1-16,-2-2-1 15,1 0 5-15,-5 0 3 16,0 0-4-16,-2 0 0 15,-4-2 1-15,0-3-4 16,-2 0 0-16,2 1-2 0,4-1 2 16,-4-1-1-16,0 1 3 15,4-2-3-15,-4 0 1 16,5-1 0-16,1-8 0 16,-6-2 3-16,10-5 0 15,-8 0-3-15,-4-2-1 16,6 2 3-16,-4-2-2 15,4 0 0-15,-8 2 4 16,-4 3-4-16,-11 6-1 16,1 6 1-16,-7 4 0 15,-6 3 1-15,0 1 1 0,0 0 15 16,0 0 0-16,0 0 6 16,0-3-2-16,0-6 8 15,0-6-2-15,0-7-27 16,-6-7 0-16,0-5 1 15,-11-6-4-15,-1 1 1 16,-1 3 0-16,-6 2 2 16,0 4-2-16,-4-2 1 15,3 6 0-15,-3 0 1 16,4 6 1-16,-6 2-4 16,-4 1 4-16,6 5-6 15,-4 2 4-15,-3 1-1 16,-5 5 1-16,-2 4-2 15,-11 0-1-15,-6 0 0 16,-2 6 1-16,-4 4 2 0,-9 0-2 16,-7-2 4-16,-9 2-4 15,-8-3 6-15,-11 1-2 16,1-1-1-16,-5-3 0 16,-2-1-1-16,0-1-2 15,-4 1 2-15,5-1-8 16,-1 0 8-16,2-2 5 15,5 1-5-15,-7-1 0 16,0 3 0-16,0 1 3 16,3 1-3-16,9 2-2 15,7 0 0-15,6 1 0 16,13 1 1-16,5-4-1 0,5-2 4 16,8-3-3-1,11 0 5-15,1 0-3 0,11-3 2 16,2-4 1-16,-3-2 3 15,10-1-3-15,-10-2 0 16,7 1-3-16,-6-1-2 16,-4 4-2-16,4 1 2 15,-11 3-1-15,7 0 1 16,-9 1 1-16,3 0 0 16,-3 2 0-16,9-1-1 15,-3 2-2-15,7 0 3 16,0 0-3-16,2 0 3 15,12 0 0-15,2 0 0 16,5 0 0-16,3 0-3 16,13 0 7-16,0 2-4 0,-6-2 0 15,6 0 0-15,0 1-6 16,0-1 5-16,0 0-2 16,0 0 0-16,0 0 3 15,0 0-1-15,0 0-1 16,0 1 0-16,0-1 2 15,0 2-11-15,0 9 2 16,-6 16-5-16,-7 14 13 16,3 17 1-16,2 6 2 15,2 4-2-15,6-1 1 0,0-5-1 16,0-10 1-16,0-7-2 16,2-10 0-16,4-5 0 15,4-4 1-15,-8-11-1 16,2-4 0-16,-4-4 1 15,7-5-1-15,-7-2 2 16,0 0 2-16,0 0-2 16,0 0 2-16,0 0-1 15,0 0-1-15,0 0-1 16,0 0-1-16,0 0 1 16,6 2-3-16,0 4 0 15,6 1 0-15,7 3 2 16,10-1 2-16,2-1 0 15,10 1 0-15,9-2 2 16,12-2-1-16,8-2-1 0,5-3 4 16,3 0-3-16,1 0-2 15,-1-1-2-15,9-5 1 16,-4 2 1-16,-3 0 1 16,-3-1-1-16,-9 4 0 15,4 1-1-15,1 0 4 16,-5 0-6-16,-2 0 6 15,0 0-3-15,0 0 1 16,3 0 1-16,3 0-1 16,-4 0-1-16,-2 0 0 15,-6 0 0-15,2 0-2 16,-4 0 4-16,-8 0-5 0,6 0 3 16,-9 0-4-16,1 0 5 15,-5 0-1-15,1 0 0 16,-3 0 0-16,2 0 0 15,5 0 0-15,-5 0-2 16,5 0 6-16,1 0-4 16,5 4 0-16,2-1 0 15,4 0 3-15,0 0-3 16,2-2 0-16,4 1 1 16,0-2-1-16,-4 0 0 15,2 0-1-15,-8 0 4 16,6 0-6-16,2 0 6 15,-8 0-6-15,6 0 4 0,-8 0-1 16,-1 0 0 0,-3 0 0-16,-2 1-1 0,7-1 2 15,-7 0-2-15,2 0 3 16,-3 0-2-16,-3-3 0 16,-3-1 0-16,-4 0 0 15,-2 1 0-15,-4-1 0 16,0-1 0-16,-2 5-2 15,-4 0 0-15,0 0 2 16,0 0 0-16,-3 0-3 16,-3 0 2-16,6 0 1 15,-3 0 1-15,-1 0-1 0,-4 0 0 16,5 0-1 0,-3 0-1-16,-7 0 4 0,7 0-5 15,-11 0 3-15,9 0 0 16,-5 0-1-16,1 0-1 15,5 0 2-15,1 0-1 16,4 0-4-16,6 0 7 16,-5 0-4-16,1 0 3 15,-6 0-1-15,-7 0 0 16,-2 0 0-16,-3 0-2 16,-7 0 4-16,0 0-1 15,0 0 1-15,0 0 5 16,0 0-1-16,0 0 1 0,0-11 1 15,0-15 6 1,2-10-2-16,4-12-9 0,0-9-6 16,-2-4 1-16,-4-5 0 15,0-2-15-15,0 5 16 16,-10 5 1-16,-15 3-1 16,0 8 2-16,-4 2 0 15,-14 6-1-15,6 7 0 16,-5 5-1-16,1 6 1 15,8 7 14-15,-2 1-10 16,4 4-4-16,-4 2 0 16,-2 3-5-16,-1 1 1 15,-3 3-1-15,0 0 2 16,1 0 2-16,-7 1 0 0,3 5 1 16,-9 1 0-16,-7-2 1 15,-2 0 3-15,-11 1-4 16,-5 0 0-16,-11 4 0 15,-4-1 0-15,-10 2-2 16,-13 2 4-16,-4 0-4 16,4 1 7-16,-6-1-10 15,-4 0 7-15,6 1-3 16,-4 0 1-16,-2 0-14 16,6-2 14-16,2-2 1 15,3-1-1-15,-5-3 0 16,6-2-2-16,5-4 4 0,5 0-4 15,17 0 2-15,5 0-3 16,9 0 3 0,5 0 1-16,2-10 1 0,10 0 0 15,-4-1 10-15,6-1-11 16,-1 2-1-16,7 3 0 16,5 0 0-16,5 3 1 15,3 0 4-15,4 0-5 16,2 0 1-16,-2 1-3 15,-4 0 3-15,-4 2-3 16,-9 1 0-16,-5 0 0 16,-7 0 1-16,-2 3-2 15,0 2 1-15,2 1 2 0,6-1-2 16,11-2 4-16,1-2-2 16,17 1 4-16,1-2-2 15,7 0 4-15,9 0 3 16,4 0-8-16,-2 0 4 15,6 0-3-15,0 0-1 16,0 0-2-16,0 0-4 16,0 0 4-16,0 0-3 15,0 0 2-15,0 1-4 16,0-1 1-16,0 0 0 16,0 0-2-16,0 0 3 15,0 3-8-15,0 11 7 0,0 12-17 16,0 12 22-1,0 12 2-15,0 7 1 0,0 2-1 16,0 6-2-16,4 1 0 16,-2-5 1-16,4-1-1 15,0-11 0-15,0-5-1 16,5-10 2-16,-3-11-2 16,-2-6 0-16,-2-9 0 15,-2-6-1-15,2 0 2 16,-4-2 0-16,0 0 1 15,0 0 4-15,0 0-4 16,0 0-1-16,7 0-3 16,-1 0 2-16,19 1 1 0,6 2 1 15,10 0 4 1,25-2-3-16,13 2 1 0,12 0-3 16,6-3 1-16,8 0 1 15,3 0-4-15,1 0 1 16,1 0 1-16,-7-3 0 15,-6-1 0-15,-8 1-2 16,-14 0 5-16,-9 2-2 16,-17 1 0-16,-7 0-2 15,-13 0 3-15,-15 0-4 16,-1 0 3-16,-9 0-1 16,-2 0 0-16,2 0-1 15,-2 0-1-15,4 0 0 16,4 0 1-16,9 4 1 15,0 0 1-15,6 2 1 16,-1-2-2-16,-1-1 0 0,2 1 1 16,-7-3-3-16,-5 1 4 15,-3-1-4-15,-10-1 3 16,2 0-3-16,-2 0 2 16,0 0-1-16,0 0 1 15,0 0-3-15,0 0-17 16,0 0-38-16,0 1-34 15,0 4-42-15,0-4-240 16</inkml:trace>
  <inkml:trace contextRef="#ctx0" brushRef="#br0" timeOffset="122002.85">22364 13630 601 0,'0'0'195'0,"0"0"-73"0,0 0-55 15,0 0-43-15,0 0-24 16,0 0 0-16,0 0 0 16,103 82 1-16,-82-44-1 15,-5 2-1-15,-10-4-19 16,-6-3-18-16,-6-7-38 16,-29-7-15-16,-14-6-18 15,-11-6 20-15,-2-7 35 16,8 0 54-16,10-3 20 15,20-7 64-15,13 3 66 16,11 1-27-16,6 1-84 16,32-1-37-16,32-2-3 15,8 1 2-15,3 6 1 0,-15 1-2 16,-12 0 0 0,-27 0-1-16,-17 8-8 0,-10 14-11 15,-37 12 17-15,-17 9 3 16,-12-1 7-16,10-5 7 15,13-11-6-15,20-7 14 16,13-5-14-16,10-4-6 16,16-3-2-16,19-3 5 15,11-4 15-15,6 0 0 16,-7-15-2-16,-12 0-11 16,-18 1 1-16,-15 1 16 15,0-1 17-15,-19-1-25 0,-16 3-16 16,-11 3-24-16,1 6-12 15,6 3-28-15,8 0-16 16,14 0-69-16,17-3-110 16,0-14-169-16</inkml:trace>
  <inkml:trace contextRef="#ctx0" brushRef="#br0" timeOffset="122301.54">22717 13679 155 0,'0'0'496'16,"0"0"-284"-16,0 0-105 15,0 0-69-15,0 0-37 16,0 0 2-16,10 112 18 16,-14-48-3-16,2-5-17 15,2-9 5-15,0-14-4 16,0-15-2-16,0-11 0 0,0-8 0 16,0-2 4-16,2 0 5 15,-2-10 19-15,11-16 17 16,1-10-35-16,7-1-10 15,10 3 0-15,-2 12-1 16,4 10-4-16,-9 12-9 16,7 0-23-16,-10 17-29 15,-7 17-60-15,-12 9-80 16,-6 3 0-16,-31 4-33 16</inkml:trace>
  <inkml:trace contextRef="#ctx0" brushRef="#br0" timeOffset="122471.06">22645 14221 123 0,'0'0'398'0,"0"0"-244"15,0 0-16-15,0 0-57 16,0 0-59-16,0 0 16 16,54 12-5-16,-32-6-14 15,-7-1-9-15,-11 4-9 16,-4 2 0-16,0 7 0 16,-10 7 2-16,-9-2-3 15,-6 3 0-15,9-5-7 16,3-7-77-16,11-9-135 15,2-5-150-15</inkml:trace>
  <inkml:trace contextRef="#ctx0" brushRef="#br0" timeOffset="122797.74">23207 13696 531 0,'0'0'463'15,"0"0"-407"-15,0 0-41 16,0 0-13-16,-37 73-2 15,4-20 1-15,8 1 2 16,11-9-3-16,1-11-2 16,9-11-19-16,4-12-34 15,0-10-33-15,0-1 20 16,17-17 58-16,3-13 10 16,5-13 1-16,-2 2 18 15,-1 8 26-15,-3 11 3 0,-7 12-5 16,7 7-33-1,10 3-10-15,-2 9 0 0,4 17-6 16,-2 7-3-16,-4 4-63 16,-13 0-23-16,-12-4-82 15,-19 1 19-15,-30-5 2 16</inkml:trace>
  <inkml:trace contextRef="#ctx0" brushRef="#br0" timeOffset="123059.96">22982 14098 311 0,'0'0'196'16,"0"0"24"-16,0 0-50 15,0 0-137-15,80-16-25 16,5 7 5-16,12 4-6 16,-6 2-5-16,-6 0-1 0,-23 3-2 15,-27 0-67 1,-16 0-45-16,-19 0-30 0,-42 6 83 16,-20 5 46-16,-4 2 6 15,-8-2 8-15,1 3 26 16,14-1 18-16,15-3 50 15,13 4 13-15,15 4-34 16,9 6-47-16,7 9-17 16,0 5 5-16,17 0-3 15,-3 0-8-15,3-2 4 16,-3-6-7-16,-1-3 0 16,-7-7-75-16,-2-10-121 15,2-10-112-15</inkml:trace>
  <inkml:trace contextRef="#ctx0" brushRef="#br0" timeOffset="123352.96">23403 14159 552 0,'0'0'256'0,"0"0"-216"16,0 0-20-16,0 0 45 16,-8 103-4-16,-8-54-49 15,-9-3 6-15,0-5-11 16,-4-4-1-16,-2-9-4 15,2-11-1-15,-2-10 4 16,0-7-5-16,6 0-15 16,1-17 13-16,11-10 1 15,13-5 2-15,0 1 3 0,13 4-4 16,18 8-1 0,6 8 0-16,4 6 1 0,7 2-1 15,-5 3-19-15,-6 0-99 16,-18 0-168-16,-13 0-150 15</inkml:trace>
  <inkml:trace contextRef="#ctx0" brushRef="#br0" timeOffset="124124.95">20999 13663 479 0,'0'0'177'15,"0"0"18"-15,0 0-105 16,0 0-51-16,0 0-39 16,0 0-6-16,44 42 5 15,-32-4 2-15,-12 4 0 16,0-2 1-16,-8-3-2 16,-21-6 2-16,-8-4 0 15,-11-7-1-15,1-6-1 16,3-4-1-16,22-6-7 0,7-4 7 15,11 0-3-15,8-4 4 16,27-12-30-16,25-1 23 16,8 4 3-16,-8 10 4 15,-7 3 0-15,-7 0 0 16,-17 8-2-16,-15 7-5 16,-10 4 1-16,0 4 6 15,-29 4 23-15,0-3-1 16,2-4-8-16,-2-6-13 15,11-3-1-15,5-5-1 16,7-3-32-16,0-2 1 16,6-1-8-16,0 0 22 15,6-8 3-15,2-2 7 0,5 3 8 16,-1 5 9 0,-2 2 9-16,7 0 4 0,-3 0 3 15,3 10-16-15,-3 1-6 16,-1 1-2-16,3-1-2 15,-5-2-4-15,-5-2-65 16,-6-4-113-16,0-3-28 16,-10 0-82-16</inkml:trace>
  <inkml:trace contextRef="#ctx0" brushRef="#br0" timeOffset="124406.93">21006 14139 308 0,'0'0'286'0,"0"0"-185"15,0 0-44-15,0 0 12 0,-13 79-15 16,21-56-16-16,-3-3-9 15,1-9-14-15,-6-3-14 16,0-6 5-16,0 0 0 16,-6-1 13-16,-7 2 9 15,-5-1-16-15,1-2-4 16,11 0 5-16,6 0 3 16,0 0-16-16,16 0-4 15,17 0 3-15,25 0 0 16,4 0 2-16,13 0 0 15,-3-2-1-15,-2-6-23 16,-8-4-33-16,-8-3-74 16,-17-6-98-16,-18-7-145 0</inkml:trace>
  <inkml:trace contextRef="#ctx0" brushRef="#br0" timeOffset="124620.66">21338 13886 825 0,'0'0'147'15,"0"0"-75"-15,0 0-45 16,0 0-26-16,93-37 5 16,-33 36 14-16,0 1-11 15,-12 14-4-15,-15 10 0 16,-10 8-5-16,-21 10-3 16,-2 8 3-16,-31 9 1 15,-6-2 1-15,-7-2-2 16,1-7-3-16,8-9-17 0,10-6-23 15,6-12-25 1,13-13-69-16,6-8-130 0,2-18-130 16</inkml:trace>
  <inkml:trace contextRef="#ctx0" brushRef="#br0" timeOffset="124996.28">21752 13729 900 0,'0'0'140'0,"0"0"-67"15,0 0-26-15,0 0-47 16,0 0 9-16,31 83-9 16,-8-16 33-16,-3 9 0 15,-1 3-13-15,-3-3 7 0,1-4-22 16,-3-10-2 0,3-11-3-16,-3-16 1 0,-7-12-3 15,-3-12 5-15,-2-8-2 16,-2-3-1-16,0 0 9 15,0 0 1-15,0 0 11 16,0 0-11-16,4 0-2 16,-4 0-5-16,0 0-2 15,0 0 0-15,0 0 2 16,2 0-6-16,-2 0 5 16,0 0-5-16,0 0 1 15,0 0-7-15,0 0-22 0,0 0-21 16,0 0-14-16,0 0-16 15,4 0-2-15,2 0-52 16,11 0-76-16,-5 0-109 16</inkml:trace>
  <inkml:trace contextRef="#ctx0" brushRef="#br0" timeOffset="125828.01">22403 14951 456 0,'0'0'182'16,"0"0"-56"-16,0 0-39 0,-112 0-18 15,42 0 6-15,-21 0-33 16,-18 0-18-16,-15 0 33 16,-19-10-24-16,-10-8-13 15,-12-10-2-15,-15-9-12 16,-2-9 13-16,-6-9-18 16,6-9 9-16,19-9-9 15,10-9 13-15,33-11-8 16,20-12-6-16,30-10 7 15,43-24-9-15,29-10 2 16,58-5-11-16,35 11-32 16,36 26 11-16,38 26 24 15,48 19 1-15,50 15 6 0,41 16-6 16,29 19 5-16,33 20 2 16,10 7-2-16,9 34 0 15,-13 15 2-15,-31 10 8 16,-47 11-4-16,-63 3-2 15,-57 6 1-15,-52 8 2 16,-53 4-3-16,-42 9 8 16,-33 11 5-16,-65 6-2 15,-34 7 2-15,-25 3 12 16,-8-9-2-16,-1-13-24 16,9-11 16-16,10-13-15 15,23-20 1-15,11-17 1 16,22-14 2-16,14-16 1 0,11-8-6 15,6-4 8-15,4-5-8 16,5-2-1-16,3 0-5 16,5 0 3-16,-1-10-3 15,1-7-19-15,-7-5 1 16,1-7-46-16,-9-7-18 16,2-4-30-16,0-6-58 15,-6-10-189-15</inkml:trace>
  <inkml:trace contextRef="#ctx0" brushRef="#br0" timeOffset="127048.47">20332 11870 478 0,'0'0'280'16,"0"0"-128"-16,0 0-73 16,0 0-12-16,0 0-18 15,0 0-20-15,0 0-5 16,0 1 13-16,0-1-27 16,0 0-7-16,0 1 0 15,0-1-3-15,0 0 0 0,2 0 1 16,-2 0-1-16,4 0 3 15,-4 0-6-15,2 0 5 16,10 0-5-16,11 0 5 16,21 0-4-16,9 5 2 15,22 7-24-15,7 14 2 16,9 12-4-16,-6 7 13 16,-10 7-8-16,-16 0 17 15,-17-3-3-15,-22-1 6 16,-20-5-5-16,-2 1 6 15,-41-2 0-15,-27-1 4 16,-17-6 12-16,-23-5 9 16,-16-13 10-16,-2-11 5 15,-10-6-22-15,12-26-17 16,4-19 4-16,16-19 1 0,15-15 10 16,27-17 8-16,21-19-8 15,30-27-10-15,13-25-4 16,62-11-4-16,27 11-5 15,27 27 1-15,12 36 0 16,17 31 5-16,18 23 1 16,13 27-2-16,12 20-2 15,2 11-4-15,-4 36 7 16,-14 19-7-16,-28 16 7 16,-40 8-2-16,-36 7 2 15,-35 3-10-15,-33-2 8 16,-10-1 3-16,-34-9 0 0,-16-7 0 15,-6-6 2-15,-2-7 5 16,4-15-6-16,8-6 3 16,6-12-3-16,9-6 2 15,4-4-2-15,12-10 2 16,7-4-1-16,5-5-1 16,13 0-2-16,-4-2-19 15,4-1-8-15,0 0-2 16,0 0 16-16,0 0-6 15,0 0 4-15,0 0 3 16,0 0 6-16,0 0-3 16,0 0-13-16,0 0-6 15,0 0-27-15,0-2-37 0,0-11-239 16,0-7-58 0</inkml:trace>
  <inkml:trace contextRef="#ctx0" brushRef="#br0" timeOffset="127688.29">21229 10004 639 0,'0'0'221'15,"0"0"-148"-15,0 0-31 16,0 0-30-16,-23 141 5 0,-14-25 20 15,-17 16-2-15,0 6-13 16,-6-2-11-16,15-17 3 16,6-17-10-16,14-23-2 15,6-22-2-15,11-13-16 16,-2-16-21-16,10-10-7 16,0-18-75-16,0-7-112 15,22-35-3-15</inkml:trace>
  <inkml:trace contextRef="#ctx0" brushRef="#br0" timeOffset="127937.3">21469 10152 388 0,'0'0'425'0,"0"0"-370"0,-9 88-10 16,-15-8 43-16,-12 17-38 15,-5 11-34-15,-2 3 21 16,-1-5-21-16,3-5-5 15,4-6-11-15,6-13 2 16,2-17-2-16,6-13-1 16,2-17-37-16,-1-16-2 15,1-12-1-15,-8-7-86 16,-8-19-102-16,-5-21-7 16</inkml:trace>
  <inkml:trace contextRef="#ctx0" brushRef="#br0" timeOffset="128783.23">20381 10652 390 0,'0'0'294'0,"0"0"-117"16,0 0-65-16,0 0-54 15,0 0-58-15,0 0 6 16,7 101-6-16,40-34 44 16,7 4-31-16,4-8-2 15,2-6 0-15,-7-4 6 16,3-11-13-16,-14-9 14 15,-7-9-8-15,-15-10 17 16,-3-7-20-16,-5-3 4 16,1-3 10-16,-3-1-1 0,5 0 8 15,9 0-7 1,11-3 14-16,13-11-3 0,8-4-6 16,6-4-9-1,2-1-8-15,-2 2-4 0,-8 5-3 16,-11 5-1-16,-8 3 5 15,-14 5-8-15,-11 0 5 16,-4 2-6-16,1 1 5 16,-7 0-2-16,0 0 0 15,0 0 0-15,0 0-1 16,0 0 3-16,0 0-2 16,0 0 2-16,0 0-4 15,0 0 5-15,0 0-1 16,0 0-2-16,0 0 1 0,0 0 0 15,0 0-1-15,0 0 1 16,0 0 2-16,0 0-3 16,0 0 1-16,0 0-2 15,0 0 2-15,0 0 2 16,0 0-3-16,0 0 2 16,0 0 2-16,0 0-1 15,0 0 5-15,0 0-8 16,0 0 2-16,0 0-1 15,0 0 0-15,0 0 1 16,0 0-2-16,0 0 1 16,0 0 0-16,0-2 0 15,0 2-1-15,0 0 2 0,0 0 1 16,0 0-5 0,0 0 2-16,0 0-1 0,0 0 1 15,0 0 2-15,0 0-2 16,0 0 1-16,0 0-3 15,0 0 2-15,0 0 0 16,0 0 0-16,0 0 1 16,0 0-1-16,0 0 0 15,0 0 0-15,0 0 1 16,0 0 0-16,0 0 0 16,0 0-2-16,0 0 4 15,0 0-6-15,0 0 3 0,0 0 0 16,0 0-1-1,0 0 0-15,0 0-7 0,0 0-54 16,0 0-40-16,0 0-57 16,0 0-50-16,0-8-309 15</inkml:trace>
  <inkml:trace contextRef="#ctx0" brushRef="#br0" timeOffset="129974.78">21243 9223 261 0,'0'0'98'16,"0"0"-15"-16,0 0 14 16,0 0 34-16,0 0 16 15,0 0-40-15,-24-45-27 16,24 44-25-16,0 1-13 16,0 0-22-16,0 0-5 15,0 0-12-15,6 0-3 16,19 0 0-16,18 0 0 15,11 0 3-15,6 0 5 16,2-1 0-16,-4-9-2 16,-19 3-3-16,-10 0-2 15,-17 6 1-15,-8-1 0 16,-4 2 0-16,0 0 2 0,0 0 9 16,0 0 2-1,-29 0-1-15,-12 14-14 0,-21 11-14 16,-6 11 12-16,-9 7 0 15,9 3-2-15,2 0 2 16,10 1 2-16,9-9-3 16,18-6 3-16,10-6-11 15,13-8-28-15,6-3 8 16,0-5-23-16,12-8 2 16,23-2-24-16,7-19 24 15,7-13-48-15,1-9-1 16,-9 2 38-16,-10 3 37 0,-12 11 26 15,-9 12 28 1,-8 9 102-16,-2 4-6 0,0 0-61 16,0 0-56-16,4 18-7 15,9 11 0-15,1 5 19 16,9-1-14-16,2-1-2 16,4-3 1-16,4-7-4 15,0-7-43-15,0-12-60 16,-4-3-105-16,-4-22-114 15</inkml:trace>
  <inkml:trace contextRef="#ctx0" brushRef="#br0" timeOffset="130290.69">21624 9094 482 0,'0'0'207'0,"0"0"-22"0,0 0-50 16,0 0-43-16,0 0-92 15,0 0-13-15,0 37-3 16,0 30 16-16,0 8 11 15,0-7-10-15,0-10 0 16,2-13 0-16,4-11 4 16,-2-13-5-16,-4-11-3 15,6-7-6-15,-6-3 9 16,0-9 1-16,2-23 17 16,5-16-14-16,-1-12-1 15,4 1 4-15,-4 14 16 0,0 16-16 16,1 14 2-1,-3 15-9-15,2 0-5 0,2 18-34 16,3 16-22-16,-3 12-22 16,-8 3-62-16,0-2-62 15,-27-8 23-15,-18-6-106 16</inkml:trace>
  <inkml:trace contextRef="#ctx0" brushRef="#br0" timeOffset="130530.36">21436 9541 134 0,'0'0'346'0,"0"0"-148"16,0 0-8-16,0 0-33 15,0 0-132-15,0 0-23 16,0 0-2-16,39 0 3 16,0 9-3-16,-18 8-2 0,-9 7 1 15,-12 5-9 1,-6 10 9-16,-25 5 1 0,-6 0 4 16,2-7 6-16,14-12-8 15,15-9-2-15,6-5 0 16,0-3-1-16,25-4 2 15,18-4 11-15,13 0-1 16,10-14 4-16,0-8-15 16,-6 1-11-16,-6 1-70 15,-9 1-69-15,-16-3-114 16,-4 0-49-16</inkml:trace>
  <inkml:trace contextRef="#ctx0" brushRef="#br0" timeOffset="132998.04">21024 11511 114 0,'0'0'386'16,"-107"18"-289"-16,45-13-8 15,-6-5 54-15,-15 0-75 16,2-14-45-16,-10-9-13 15,0-2 31-15,-4-5-15 16,-4-2-26-16,-2-8 6 16,8-8 4-16,4-8-2 15,16-10 1-15,30-4 28 16,18-7-7-16,25-11-18 0,44-9-6 16,38-5-6-16,36 2-1 15,27 14-11-15,24 21-11 16,9 23 16-16,8 28 4 15,-4 14 2-15,-12 33-7 16,-13 24 8-16,-29 13-6 16,-29 12 5-16,-22 6-2 15,-30-4 0-15,-26-3 2 16,-17-7 1-16,-10-2-3 16,-42 2 4-16,-14-3-1 15,-16-2 4-15,-7-3-4 16,2-6 3-16,11-4 0 0,8-10-1 15,10-10 0 1,0-12 6-16,11-11-5 0,1-3 17 16,1-4-18-16,8-2-4 15,-2 2 4-15,-6-5-2 16,3 1 0-16,-3-2-1 16,2 0 1-16,-3-3 1 15,1-7-1-15,-2-1-13 16,-1-5 10-16,3-3 6 15,0-6-6-15,3-1 6 16,7-1 0-16,7 6-2 16,7 5 8-16,5 8 12 15,5 3-7-15,7 4 4 0,0-1-11 16,0 2-6-16,0 0-1 16,0 0-2-16,0 0-2 15,0 0-2-15,0 0 2 16,0 0 0-16,0 0 3 15,0 0-1-15,0 0 0 16,0 0 4-16,0 0-5 16,0 0 6-16,0 0-3 15,0 0 0-15,0 0 0 16,0 0-1-16,0 0 3 16,0 0-4-16,0 0 3 15,0 0-2-15,0 0 2 16,0 0-1-16,0 0 1 15,0 0-2-15,0 0 1 0,0 0 0 16,0 0-1-16,0 0 1 16,0 0-2-16,0 0 4 15,0 0-4-15,0 0 4 16,0 0-2-16,0 0 0 16,0 0 0-16,0 0 0 15,0 0 2-15,0 0-3 16,0 0 3-16,0 0 0 15,0 0-1-15,0 0 8 16,0 0-4-16,0 0-1 16,0 0-1-16,0 0-3 15,0 0 1-15,0 0 1 16,0 0-2-16,0 0 3 0,0 0-6 16,0 0 5-16,0 0-2 15,0 0 0-15,0 0 0 16,0 0-2-16,0 0 4 15,0 0-4-15,0 0 6 16,0 0-6-16,0 0 4 16,0 0-4-16,0 0 2 15,0 0 0-15,0 0 0 16,0 0 1-16,0 0-1 16,0 0 2-16,0 0-3 15,0 0 2-15,0 0-2 16,0 0 3-16,0 0-2 0,0 0 0 15,0 0 1 1,0 0-2-16,0 0 3 0,0 0-3 16,0 0 2-16,0 0-2 15,0 0 2-15,0 0-2 16,0 0 1-16,0 0 0 16,0 0 0-16,0 0 1 15,0 0-3-15,0 0 2 16,0 0-3-16,0 0-10 15,0 8-62-15,17 4 22 16,-3 4-56-16,-3-7-186 16,-3-5-210-16</inkml:trace>
  <inkml:trace contextRef="#ctx0" brushRef="#br0" timeOffset="134404.51">20582 12218 825 0,'0'0'330'16,"0"0"-243"-16,0 0-51 15,0 0 20-15,0 0-16 16,0 0-31-16,-2 0-8 16,2 0-1-16,0 0-3 15,0 0 3-15,0 0-1 0,-4 0 0 16,4 0 2-16,0 0 0 15,0 0 4-15,0 0-1 16,0 0 7-16,0 0-9 16,0 0 3-16,0 0-2 15,0 0-6-15,0 0 6 16,0 0-3-16,0 0 1 16,0 0 0-16,0 0 2 15,0 0 0-15,0 0 11 16,0 0-11-16,0 0-1 15,0 2-2-15,0-2-2 16,0 1-11-16,0 0 6 16,0 1-1-16,0-1 0 0,0 7 0 15,0 5 2 1,0 6 5-16,0 6 2 0,0-1-2 16,0 0 5-16,0-1-4 15,0 1 1-15,0-1-1 16,0 1 0-16,4 2 2 15,-2-1-5-15,-2 3 6 16,4 2-4-16,-2 5 2 16,-2 5 2-16,0 1-1 15,0-2-2-15,0-2 1 16,0-6-1-16,0-7 0 16,0-5 1-16,6-8-3 0,-6-7 6 15,0-4-8 1,0 0 2-16,4 0-2 0,-4 0-26 15,7-5-12-15,7-32-9 16,9-18-35-16,12-20-118 16,-2-7-103-16,2 4-57 15</inkml:trace>
  <inkml:trace contextRef="#ctx0" brushRef="#br0" timeOffset="134625.51">20818 12228 739 0,'0'0'167'15,"0"0"-100"-15,0 0-19 16,0 0-19-16,-29 79-12 16,29-27-9-16,0 6 4 15,6 3 31-15,6-3-29 0,5-4-13 16,-5-1 3 0,11-7-3-16,-11-6 1 0,-3-12-1 15,-3-10 4-15,-6-8-5 16,6-4-4-16,-6-6-27 15,0 0-18-15,0 0 13 16,0-10-1-16,-12-10-127 16,-7-8-197-16</inkml:trace>
  <inkml:trace contextRef="#ctx0" brushRef="#br0" timeOffset="135479.46">18587 12292 195 0,'0'0'232'16,"0"0"-144"-16,0 0 40 15,-87 21 22-15,46-15-42 16,-9 1-74-16,-10-2 1 0,-8-4 14 15,-17-1-4-15,-10 0-18 16,-10-13-13-16,-13-7 14 16,-4-13-15-16,4-8 16 15,-2-7-20-15,13-12 12 16,14-12-2-16,14-15 42 16,19-18-55-16,23-24-5 15,27-15 17-15,10-5-16 16,35 3-4-16,21 24 2 15,16 22 0-15,17 23-5 16,8 23 3-16,13 26-1 16,6 27-3-16,10 11 4 0,14 44-6 15,5 22 6 1,-11 18-1-16,-20 12 2 0,-40 5-8 16,-26 4 6-16,-34-4 5 15,-14-9-2-15,-20-6 2 16,-22-16-2-16,-1-12 9 15,-5-9-7-15,1-13 5 16,3-10-6-16,7-6 8 16,6-9-8-16,2-6 3 15,13-3-4-15,3-7-1 16,11-1-11-16,2-2-31 16,0 1-18-16,0-1-31 15,0 3 19-15,2-2 11 0,5-1-16 16,-1 1-50-1,0-1-15-15,-2-2-14 0,2 0-124 16</inkml:trace>
  <inkml:trace contextRef="#ctx0" brushRef="#br0" timeOffset="136172.6">18132 12107 1167 0,'0'0'126'16,"0"0"-53"-16,0 0-15 15,0 0-10-15,0 0-42 16,0 0-6-16,-6 7-1 15,6-6-9-15,0 1 5 16,0-2-22-16,0 1-17 16,0-1-29-16,0 0-13 15,0 0-18-15,0 0 3 16,0 0-21-16,4 0-176 16,17-14-52-16</inkml:trace>
  <inkml:trace contextRef="#ctx0" brushRef="#br0" timeOffset="137166.78">24001 11569 326 0,'0'0'236'0,"0"0"-106"15,0 0 2-15,-95-31-20 16,60 13-77-16,-9-3 2 15,-10-2-4-15,-8-1-17 16,-6-4 24-16,-8-3 28 16,-3-12-21-16,1-9-35 15,-1-8-5-15,15-10-5 16,10-6 1-16,29-10 21 16,25-11-23-16,13-9-1 15,41-1-2-15,16 5-3 0,21 10-4 16,23 16 0-1,7 20 9-15,20 20-8 0,4 26 7 16,4 12-5-16,-3 43-2 16,-11 27 6-16,-13 24-9 15,-21 19 8-15,-35 8-5 16,-41 2 5-16,-25-10-2 16,-48-15 5-16,-30-14 2 15,-26-15 0-15,-5-14 8 16,-1-15-3-16,15-12-3 15,15-11-2-15,13-10 18 16,14-6-20-16,16-3-3 0,14 0-3 16,15 0-4-1,3-2-51-15,5 2-26 16,0 0-21-16,23 15-207 0,6 14 71 16</inkml:trace>
  <inkml:trace contextRef="#ctx0" brushRef="#br0" timeOffset="137936.21">24445 12754 462 0,'-78'40'101'0,"-26"1"-5"16,1-2-19-16,-7-5 46 15,-5-6-81-15,-1-8 2 16,2-10 5-16,5-10-24 16,7 0 15-16,5-31 31 15,4-18-35-15,-2-28-13 16,8-19 3-16,21-12 1 15,12-12-21-15,17-4 19 16,21-11-25-16,14-7-8 16,2-6 6-16,18 7-27 0,13 24 27 15,6 24 0 1,11 21 4-16,8 21-5 0,20 11 3 16,21 16-4-16,19 14-5 15,29 10 9-15,18 20-5 16,19 32 0-16,6 22 3 15,-6 14 2-15,-23 11 0 16,-14 1-7-16,-40-1 4 16,-38-1-1-16,-26-5 3 15,-39-7-2-15,-10 0 3 16,-40-3 0-16,-24-4 2 16,-9-1 5-16,-10-11-4 15,8-7 11-15,15-14 6 0,19-14-15 16,20-14-3-1,16-14 7-15,13-1-5 0,0-3-4 16,0 0 0-16,0 0-1 16,0 0 1-16,0 0-10 15,0 0 3-15,0 0-12 16,0 0 13-16,0 0 4 16,0 0 2-16,0 0 0 15,0 0 1-15,0 0 1 16,0 0-1-16,0 0 2 15,0 0-1-15,0 0-4 16,0 0 1-16,0 0 0 16,0 0-8-16,0 0-7 15,0 0-26-15,0 0-27 0,0 0-2 16,0-14-56-16,0-13-147 16,0-16-248-16</inkml:trace>
  <inkml:trace contextRef="#ctx0" brushRef="#br0" timeOffset="139266.43">25630 11603 716 0,'0'0'152'0,"0"0"-88"0,0 0-13 15,0 0-17-15,91-89-24 16,-31 42-6-16,6-3 8 16,0-3-9-16,2-3 5 15,-4-7-5-15,-8-5 14 16,0-9-1-16,-9 1 5 16,-9 7-6-16,-14 12 14 15,-11 17-1-15,-7 14-6 16,-2 15 31-16,-4 6-39 15,0 5-14-15,0 12-9 16,-4 32-32-16,-15 22 34 16,7 14 7-16,6 8 0 15,6-6 0-15,4-7-1 0,17-13-6 16,7-17 5-16,1-15 1 16,-2-16-1-16,2-14 4 15,2-7 5-15,6-29 10 16,11-14-3-16,2-12 3 15,1-5-8-15,-11 4 27 16,-7 13-24-16,-13 15 12 16,-7 15-6-16,-9 13 36 15,-4 4-32-15,0 3 10 16,0 0-32-16,0 0-15 16,0 20-14-16,2 14 14 15,4 14 10-15,6 7 10 0,5 3-9 16,2-2 10-1,3 1-11-15,3-4 5 0,0-2-26 16,-2-4-23-16,-15-5-56 16,-8-8-61-16,0-13-175 15,-19-8-369-15</inkml:trace>
  <inkml:trace contextRef="#ctx0" brushRef="#br0" timeOffset="140610.82">25909 12117 508 0,'0'0'242'16,"0"0"-111"-16,0 0-17 16,0 0-5-16,0 0-46 15,0 0-56-15,39-29 1 0,54 29-5 16,35 0 12-16,17 0-9 15,2 6-4-15,-11 4 0 16,-18-2-2-16,-21 1-4 16,-31-4-10-16,-24 0-30 15,-34-5-29-15,-21 2-9 16,-38 1 5-16,-32 3-78 16,-22-1-5-16,-19 1 147 15,-5 0 13-15,1-4 4 16,6 0-1-16,27 1 51 15,27-3 55-15,25 1 5 16,26-1-28-16,11 0-12 16,6 0-56-16,4 2-18 0,27 3 3 15,19 4-1 1,22 2 12-16,7 5-10 0,1 0-1 16,-3 7 0-16,-9 3-3 15,-12 0 1-15,-11 2-2 16,-20-3 0-16,-13-3-3 15,-12-2 2-15,0 1-1 16,-24 6 3-16,-22 5 1 16,-12 6 10-16,-12 4 2 15,-2 2 2-15,3-1-2 16,1-1 9-16,4-4-14 16,14-8-4-16,13-9 6 15,12-7-10-15,15-7 3 16,8-4-1-16,2-2-4 0,0 5-2 15,21 3 4 1,26 2 2-16,28 1 8 0,22-3 0 16,10-1-7-16,7-1 7 15,-9 2-10-15,-10-2 13 16,-16 2-2-16,-21-4 15 16,-23-2 5-16,-10 0 0 15,-19-3-21-15,-2 0 2 16,-4 0 12-16,0 0-8 15,0 0 2-15,0 0-6 16,0 0 4-16,0 0-13 16,0 0 1-16,0 0-4 15,0 0 0-15,0 0 0 16,0 0-1-16,0 0-1 0,0 0-7 16,0 0-4-16,0 0-14 15,0 0-5-15,0 0-22 16,0 0-7-16,0 0-27 15,0 0-28-15,0-3-132 16,-4-10-296-16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5-03-29T00:42:21.83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10335 8698 514 0,'0'0'90'0,"0"0"20"15,0 0-27-15,0 0-3 16,0 0 1-16,0 0-38 16,0 0-7-16,0 0-15 15,0 11-10-15,0-11-1 16,0 1-7-16,0-1 8 16,0 0-8-16,0 0 10 15,0 0-2-15,0 0 2 0,0 0-8 16,0 0 1-16,0 0-4 15,0 0-1-15,0 0-2 16,0 0-2-16,0 0-26 16,0 0-57-16,9 3-61 15,-3-1-144-15,4-2-149 16</inkml:trace>
  <inkml:trace contextRef="#ctx0" brushRef="#br0" timeOffset="542.89">11921 8734 680 0,'0'0'147'0,"0"0"-69"16,0 0-50-16,0 0 8 16,0 0 0-16,0 0-16 15,0 4-6-15,0-4-5 16,0 0-9-16,4 0 3 15,-4 0-2-15,0 0-1 16,0 0 0-16,0 0 0 16,0 0 0-16,0 0-4 15,0 0-6-15,0 0-23 0,0 3-4 16,2-2-7-16,4 1 2 16,0-1-63-16,1-1-57 15,-3 0-29-15</inkml:trace>
  <inkml:trace contextRef="#ctx0" brushRef="#br0" timeOffset="1926.59">24480 4006 7 0,'0'0'23'0,"0"0"-16"16,0 0-7-16,0 0-5 16,0 0 4-16,0 0 1 15,81 31-6-15,-58-23-6 16,4 1 6-16,-5-1 4 16,9 1-3-16,-2-2 5 15,-4-4 0-15,-2-2 0 16</inkml:trace>
  <inkml:trace contextRef="#ctx0" brushRef="#br0" timeOffset="2084.05">24747 4068 10 0,'0'0'18'0,"0"0"-12"15,0 0-5-15,0 0-1 16,0 0-9-16,0 0-5 16,-60-8 2-16</inkml:trace>
  <inkml:trace contextRef="#ctx0" brushRef="#br0" timeOffset="2966.46">24617 4060 22 0,'0'0'60'0,"0"0"-3"16,0 0-20-16,0 0 5 15,0 0-11-15,0 0-18 16,-19-6-6-16,19 6 12 16,0 0 0-16,0 0 1 15,0 0 16-15,0 0 9 16,0 0 2-16,0 0-2 16,-6-2 8-16,4 0-20 15,-4-1 19-15,0 0-15 16,-1 0-3-16,1 2-6 15,0-2 8-15,2 1-18 16,2-1-4-16,-4 2-1 16,1 1-12-16,-1-3-2 15,2 3-1-15,2-1-2 16,-2-1-2-16,4 2 5 0,-2 0 2 16,2 0-1-16,0 0 5 15,0-1 3-15,0 1 2 16,0 0-3-16,0 0 5 15,0 0-5-15,0-2-2 16,0 2 0-16,0 0 5 16,0-1-5-16,0 1-5 15,8 0 0-15,9 0 3 16,7 0 23-16,5 0-10 16,9 0-1-16,9 1-12 15,3 1 14-15,6-1-6 16,3 1-3-16,1-2-3 0,0 1-3 15,0 1 17-15,2-2-15 16,-6 2-3-16,-2 1 2 16,-5 0-3-16,3-1 2 15,-6-1 0-15,-1-1-1 16,1 0-1-16,-1 0 0 16,1 0 0-16,1 0 2 15,-6 0-1-15,3 0 0 16,-3 0 1-16,-4 0-2 15,1 0 1-15,-1 0-1 16,-2 0-1-16,2 0 1 16,4 0 0-16,-3 0-2 15,-1 0 0-15,4 0 4 0,1 0-3 16,-1 3 4-16,4 0-2 16,-3 1 1-16,-5-1-2 15,-6 0 1-15,-4-2 0 16,-7 1 1-16,3-2-1 15,-8 1 0-15,1-1 3 16,-5 1-4-16,-3-1 0 16,4 0 0-16,-1 0 1 15,1 0-1-15,-4 0 0 16,-2 0 2-16,-1 0-2 16,-5 0 1-16,0 0-2 15,0 0-2-15,0 0 0 16,0 2-19-16,0-2-18 15,0 0-24-15,-5 0-61 0,-19 0-91 16,-9 0-197-16</inkml:trace>
  <inkml:trace contextRef="#ctx0" brushRef="#br0" timeOffset="3728.99">24681 4179 84 0,'0'0'348'16,"0"0"-260"-16,0 0 2 16,0 0 7-16,0 0-19 15,0 0-34-15,-31 4-16 16,31-4-22-16,0 0-6 16,8 3-9-16,21 0 9 15,14 0 52-15,13 0-13 16,21 1 11-16,10-4-21 0,8 0-16 15,10 0 2-15,5 0-12 16,7-2 13-16,-7-5-11 16,-5-2 3-16,-9 0-8 15,-12 2 0-15,-11 0 1 16,-11 0 0-16,-2 2-1 16,-11 0 1-16,-1 2-2 15,-11 2 4-15,0 0-3 16,-6 1 1-16,-2-2 2 15,0 2-3-15,-10 0 0 16,-5 0-3-16,-1-1 3 16,3 1 4-16,7-2-3 15,-5 2-2-15,-3 0 2 0,1-1-2 16,-3 1 2-16,-1-2-1 16,5 2 1-16,-9-1-1 15,-2 1-1-15,0 0 1 16,-6 0 1-16,5 0 1 15,1 0-4-15,-4-1 4 16,4 1-4-16,6-2 4 16,-1 1-2-16,-3 1 0 15,-4-2 1-15,9 1-3 16,-1 1 2-16,5 0 0 16,-5-2 0-16,0 2-1 15,-5-1 2-15,-1 1-2 16,-4 0 1-16,2 0-9 15,-4 0-9-15,0 0-13 0,0 0-4 16,0 0-10-16,0 0-31 16,-4 0-50-16,-15-1-117 15,-6-1-144-15</inkml:trace>
  <inkml:trace contextRef="#ctx0" brushRef="#br0" timeOffset="7177.37">26643 6904 153 0,'0'0'349'16,"0"0"-249"-16,0 0-7 15,0 0 6-15,0 0-12 16,0 0-19-16,0 0-7 16,-15-7-30-16,-4-6-10 15,1-2-4-15,-11-6-5 0,-8-4-3 16,-11-4-9-16,-8-5 2 15,-10-3-2-15,-10-2 1 16,-11-5-1-16,-14 1 0 16,-5-3-1-16,-3 1-2 15,-1-2 3-15,1-2 0 16,1-2 0-16,17-1 0 16,10 2-2-16,11-3 0 15,10 1 2-15,9-3 0 16,5-2 8-16,9 7 0 15,8 0-7-15,-2 7 41 16,10 3-41-16,-1 2-1 0,5 1 0 16,9 5 6-16,2 4 2 15,6 1-13-15,0 0 5 16,0-4-2-16,18-3-5 16,13 0 6-16,13 0-6 15,20 4 2-15,8 1 0 16,9 4 5-16,14 5-1 15,14 4-3-15,13 9 2 16,13 7-1-16,11 0 2 16,-3 24-3-16,-7 9 2 15,-3 6 2-15,-18 5 0 16,-7 2-1-16,-17 6 2 16,-13-2-4-16,-11 1 5 15,-16 1-6-15,-9 0 1 16,-11 8 0-16,-13 5 3 0,-5 4 2 15,-7 1 0 1,-2-6-2-16,-4-5 0 0,0-7 2 16,0-2-1-16,0-3-1 15,0-2 2-15,-6-5 0 16,-5-6-1-16,5-7-1 16,4-3-1-16,-4-2 0 15,0-2-7-15,-5 1-24 16,3-1-43-16,-10 0-51 15,-11-6-163-15</inkml:trace>
  <inkml:trace contextRef="#ctx0" brushRef="#br0" timeOffset="8227.18">25313 8148 559 0,'0'0'52'15,"0"0"10"-15,0 0 19 16,-111 0-16-16,69 2-34 15,-7-2-22-15,-15 0 14 16,-11 0-6-16,-16 0-7 16,-10-10 42-16,-4-11-43 15,-11-7-4-15,-4-11 0 16,-2-7 1-16,6-11 9 16,1-6-1-16,13-3 3 15,11-3 5-15,17-6-11 16,14-2 41-16,12 3-49 0,19-2-3 15,15 8 31 1,14 5-30-16,2-3-2 0,29 7-5 16,21 2 5-16,10 3-8 15,10 12 8-15,25 5 0 16,5 7 0-16,13 9 1 16,7 4 0-16,-4 10-1 15,0 7-4-15,-15 1 1 16,-6 29-3-16,-4 15 3 15,-10 13-3-15,-4 11 5 16,-17 3 0-16,-9 4 0 16,-9 2-3-16,-13-1 2 0,-6 4 0 15,-9-4 5-15,-8 1-4 16,-3-4 3-16,-5-5-1 16,0-2 2-16,0 0-2 15,0-8 0-15,0-3 1 16,0-8-3-16,-5-10 4 15,3-2-4-15,-2-8 2 16,2-8 0-16,-4-7 4 16,6-6-2-16,-4-3-2 15,4 0 1-15,0-1-2 16,0 1 1-16,0 2-6 16,0-2-17-16,0 2 8 15,0-2 3-15,0-1 8 0,0-1 1 16,0-2-1-16,0 2-8 15,0-2-17-15,0 0 4 16,-2 0-22-16,-2 1-23 16,2 1-38-16,-9-2-54 15,3 0-43-15</inkml:trace>
  <inkml:trace contextRef="#ctx0" brushRef="#br0" timeOffset="10972.59">6867 7583 122 0,'0'0'330'0,"0"0"-264"15,0 0 5-15,0 0 6 16,0 0-9-16,-97-28-17 16,55 6 16-16,-7-5-17 15,-17-9-40-15,-1-7 7 16,-1-3-11-16,-4-8-3 15,0-5 13-15,-7-10 0 16,0-8-15-16,1-8-2 16,6-1-1-16,5 5 2 15,22 12-12-15,16 10 12 16,17 8 1-16,12 6-1 16,0 0 0-16,31 3-5 15,16 6 1-15,25-2 2 16,13 10-5-16,19 10 6 0,7 9-2 15,3 9 3-15,8 15-7 16,-2 19 6-16,-9 12-2 16,-3 4-5-16,-23 7-1 15,-5-2 9-15,-16-2 0 16,-20 0-1-16,-3-7-2 16,-16 1 3-16,-7-5-1 15,-11 0 1-15,-1 6-3 16,-6 4-7-16,0 7-18 15,-13-5-86-15,3-1-17 16,-4-10-11-16,-3-9-72 16</inkml:trace>
  <inkml:trace contextRef="#ctx0" brushRef="#br0" timeOffset="12053.45">6054 8587 362 0,'0'0'60'0,"0"0"16"16,-103 44-22-16,56-31-7 16,-1-5 36-16,-8-5-48 15,-4-3 65-15,-6 0-57 16,-2-18-5-16,-11-10-4 15,-12-8-20-15,-6-10 6 16,-6-8-20-16,-7-5-6 16,13-3 4-16,2 2 2 15,10 5 20-15,11 6-6 16,12 7-9-16,14 12 1 16,24 11 13-16,11 3 5 15,13-14-23-15,15-18-1 16,26-17-6-16,21-10-1 0,17 3 2 15,5 12-2-15,5 5 1 16,-2 10 6-16,-4 9-1 16,-9 14-1-16,-12 12-6 15,-4 10 7-15,-15 3-12 16,1 22 2-16,-3 16 10 16,-4 17 1-16,-1 11-2 15,-5 10 4-15,0 2-2 16,6-1 2-16,-2-2-3 15,0-9 1-15,-2-3 0 16,-4-9 0-16,-4-14 1 16,-7-7-1-16,1-12 1 0,-9-8-3 15,3-2 3-15,-7-6-3 16,0-4 3-16,-6-3-1 16,0-1 0-16,0 0 1 15,0 0-2-15,0 0 2 16,0 0-1-16,0 0 1 15,0 0 2-15,0 0-2 16,0 0-1-16,0 0 0 16,0 0 1-16,0 0 1 15,0 0-2-15,0 0 0 16,0 0 1-16,0 0-2 16,0 0 3-16,0 0-3 15,0 0 2-15,0 0-1 16,0 0 0-16,0 0 0 15,0 0 4-15,0 0-3 0,0 0-1 16,0 0 0-16,0 0-1 16,0 0 0-16,0 0 1 15,0 0-3-15,0 0 1 16,0 0-5-16,0 0-5 16,0 0 0-16,0 0-10 15,0 0-16-15,6 0-60 16,-6 0-54-16,0 0-11 15,0-8-48-15</inkml:trace>
  <inkml:trace contextRef="#ctx0" brushRef="#br0" timeOffset="16887.45">10156 6793 593 0,'0'0'151'0,"0"0"-124"15,0 0-17-15,0 0 1 16,0 0 3-16,0 0 0 16,0 0 12-16,4 0-11 15,-4 0-5-15,0 0-6 16,0 0 2-16,0 0-1 0,0 0-1 15,0 0 11-15,0 0 8 16,0 0 9-16,0 0-13 16,0 0-2-16,0 0-10 15,0 0-3-15,0 0-3 16,0 0-1-16,0 0 0 16,0 0 1-16,0 0 2 15,0 0-3-15,0 0 5 16,0 0-5-16,0 0 1 15,0 0 1-15,0 0-4 16,0 0 1-16,0 0-3 16,2 0 3-16,-2 1-4 0,0-1 4 15,0 1 1-15,4 6-1 16,-2 6 2-16,8 4 1 16,-1 1 3-16,1 2-5 15,-2-3 0-15,-4-3 0 16,9 0-1-16,-7 0 3 15,0 1-2-15,6-3 0 16,-7-2 0-16,-3 0 1 16,2-5-1-16,-4 1 4 15,0 0-3-15,0-1 0 16,0 7 2-16,0 6 3 16,0 5-5-16,0 1 6 15,0 1-6-15,0-6-1 0,0-8 0 16,0-3 1-1,0-6 0-15,0-1 2 0,0-1 5 16,0 0-5-16,0 0 7 16,0 0-7-16,0 0 3 15,0 0-5-15,0 0 5 16,0 0-2-16,0 0 4 16,0 0 1-16,0 0 2 15,0 0 2-15,0 0-5 16,0 0 0-16,0 0-4 15,0 0 1-15,-4 0-4 16,4 0 0-16,-2 0 0 0,2 0 0 16,0 0-1-1,0 0-1-15,0 0 0 0,0 0 0 16,0 0 0-16,0 0 1 16,0 0 0-16,0 0-2 15,0 0 2-15,0 0-1 16,0 0 2-16,0 0 1 15,0 0-1-15,-5 0-2 16,-7 4 3-16,0 5-4 16,-11 3 2-16,-2 4 0 15,-6 1-1-15,6-1 0 16,3-2 1-16,-3-2 0 16,12-4 3-16,1-2-2 15,6-3-2-15,6-3 0 16,0 0 1-16,0 0-6 0,0 0-3 15,0 0-9-15,0 0-31 16,0 0 9-16,0 0-9 16,0 1 2-16,0-1-3 15,0 0-33-15,0 0-38 16,0 0 0-16,-13 0-133 16</inkml:trace>
  <inkml:trace contextRef="#ctx0" brushRef="#br0" timeOffset="17534.48">10003 7077 545 0,'0'0'143'16,"0"0"-1"-16,0 0-35 16,0 0-36-16,0 0-53 15,0 0-18-15,-17-12-7 16,17 12 0-16,0 14-3 15,0 14 10-15,0 10 2 16,0 2 7-16,4-7-9 16,-4-11 2-16,0-11 0 15,0-5-1-15,0-4 0 16,0-2-1-16,0 0 1 16,0 0-1-16,0 0-1 15,2 0-3-15,-2 0 3 0,0 0 0 16,6 0-2-1,5 0 1-15,7 6 2 0,1 0 6 16,12-1-6-16,-2 1 4 16,2 0-3-16,-2-2 4 15,-2 0-1-15,-5 1 2 16,-3-4-3-16,-2 2 1 16,-9-3 2-16,-4 0 2 15,-2 1 3-15,-2-1-4 16,0 0 9-16,0 0 0 15,0 0 8-15,0 0-10 16,0 0-8-16,0 0-3 0,0 0-3 16,0 0-1-1,0 0 1-15,0 0 3 0,0 0-3 16,0 0 0-16,0 0 0 16,0 0 1-16,0 0-2 15,0 0 1-15,0 0 0 16,0 0 0-16,0 0 0 15,0 0 0-15,0 0-2 16,0 0 4-16,0 0-3 16,0 0 1-16,0 0-2 15,0 0-14-15,0 0-34 16,0 0-18-16,0 3-57 16,0-1-161-16,-19-2-213 15</inkml:trace>
  <inkml:trace contextRef="#ctx0" brushRef="#br0" timeOffset="19395.25">6916 7560 472 0,'0'0'57'0,"-91"-2"-7"16,32-11 2-16,-10-3-12 15,-9-4 0-15,-13-1 1 16,0-3-25-16,-6-6 26 0,6-2-22 15,-6-5 4-15,-1-4-16 16,-3-2 10-16,-2-2-17 16,-1-11 11-16,5-1 0 15,10-4 1-15,11 2-9 16,22 10-1-16,19 2-3 16,20 0 1-16,17-6-2 15,29-7-4-15,31 0 3 16,19-1 0-16,20 6-1 15,15 7 2-15,14 4 0 16,10 10 0-16,3 16-1 16,-1 13 0-16,-7 5-3 0,-5 26 4 15,-14 11-7-15,-11 10 4 16,-16 2-1-16,-17 2 3 16,-20 3-1-16,-9-3 3 15,-10 3 0-15,-6-2 1 16,-13-1 0-16,-6 3 0 15,5-2 6-15,-9 0-4 16,2-1-2-16,2-9 0 16,-6-4-2-16,6-8 1 15,-6-3-1-15,2-3-25 16,-2-4-35-16,0 1-59 16,0-3-1-16,-12-3-33 15,-13-5-249-15</inkml:trace>
  <inkml:trace contextRef="#ctx0" brushRef="#br0" timeOffset="20344.03">5660 8827 365 0,'0'0'38'16,"-145"30"44"-16,54-23-28 15,0-5 28-15,0-2 19 16,0-9-74-16,13-17 32 16,3-13-25-16,3-15 41 15,-1-13-64-15,24-15-11 16,8-9-6-16,12-6-1 15,22-5-1-15,7 9 16 16,19 7-16-16,16 13 4 16,15 11 4-16,3 4 7 0,7 3-2 15,13 9-4-15,-7 9 2 16,-4 11-3-16,10 14-2 16,3 12-8-16,1 3 5 15,5 27-3-15,-3 19 3 16,-5 11 5-16,7 11 0 15,-7 3-3-15,-3 0 7 16,-8-1-5-16,-2-5 3 16,-17-10 0-16,-5-9-1 15,-14-12 1-15,-7-7-4 16,-5-6 4-16,-6-5 0 16,-6 1-1-16,0 1 6 15,0 3-5-15,0 0 6 16,-6-3-8-16,0-5 1 15,0-8-1-15,6-2 1 0,-6-2 0 16,6-1 0-16,0-3 1 16,0 2 0-16,0-2-2 15,0 0-2-15,0 0 1 16,0 0-1-16,0 0 0 16,0 0-3-16,0 0-2 15,0 0-6-15,0 0-2 16,0 0-1-16,0 0-52 15,0 0-37-15,-7 0 7 16,7 0-11-16,-12-3-197 16</inkml:trace>
  <inkml:trace contextRef="#ctx0" brushRef="#br0" timeOffset="22506.56">6472 7031 699 0,'0'0'117'0,"0"0"-91"15,0 0-11-15,0 0-2 0,0 0-11 16,0 0-4-16,2 0-3 15,-2 0 2-15,0 0 0 16,0 0-1-16,0 0-43 16,0 0-75-16,0 4-22 15,-2 13-47-15,-15-1 20 16</inkml:trace>
  <inkml:trace contextRef="#ctx0" brushRef="#br0" timeOffset="22802.84">5405 8343 561 0,'0'0'84'16,"0"0"-62"-16,0 0-2 15,0 0-4-15,0 0-12 16,0 0-2-16,0 0-2 16,0 0 0-16,0 0-2 15,0 0-9-15,0 0-76 16,13 0 38-16,5-2-78 0,-5-23-246 15</inkml:trace>
  <inkml:trace contextRef="#ctx0" brushRef="#br0" timeOffset="23034.18">6577 6952 181 0,'0'0'722'0,"0"0"-718"15,0 0-4-15,0 0-2 16,0 0-73-16,0 0-107 16,-66 68 2-16,41-23-52 15</inkml:trace>
  <inkml:trace contextRef="#ctx0" brushRef="#br0" timeOffset="23303.63">5418 8170 643 0,'0'0'84'0,"0"0"-62"15,0 0 5-15,0 0-5 16,0 0-22-16,0 0-29 16,-60 10-9-16,83-10 38 15,1 0 3-15,1 0 3 16,-6 0-6-16,-3 0-1 16,-7 0-21-16,1 0-18 15,-8 0 4-15,2 0-13 16,-2 1-12-16,2-1-22 15,3 0-52-15</inkml:trace>
  <inkml:trace contextRef="#ctx0" brushRef="#br0" timeOffset="23551.85">6582 6684 875 0,'0'0'37'0,"0"0"-36"0,0 0 5 16,0 0-6-1,0 0-3-15,0 0-69 16,-42 36-151-16,42 8 75 0,-18 7-4 15</inkml:trace>
  <inkml:trace contextRef="#ctx0" brushRef="#br0" timeOffset="23763.06">5684 8219 732 0,'0'0'81'0,"0"0"-32"16,0 0-40-16,0 0-6 0,0 0-3 15,0 0-41-15,-66 14-96 16,89-14 28-16,8-8-3 16,-6-16-121-16</inkml:trace>
  <inkml:trace contextRef="#ctx0" brushRef="#br0" timeOffset="23994.02">6596 6808 521 0,'0'0'322'0,"0"0"-283"0,0 0-16 16,0 0 3-16,0 0-26 16,0 0-7-16,-27-11-60 15,27 14-125-15,0 16 45 16,0 4-7-16</inkml:trace>
  <inkml:trace contextRef="#ctx0" brushRef="#br0" timeOffset="34348.94">8804 11274 603 0,'0'0'85'0,"0"0"-69"15,0 0-16-15,0 0-9 16,0 0 8-16,0 0 1 15,0 0 31-15,113 27-14 16,-46-23 20-16,7-2-12 16,15-2-10-16,14 0-1 15,9 0 3-15,8 0-13 16,12 0-2-16,-4 0 1 16,6 0-2-16,1 0-1 0,-3-3 1 15,15-3-2 1,2-4 4-16,-9-3-2 0,7-3 4 15,-15-4 9-15,-10-3-3 16,-18 2-3-16,-13 1-1 16,-19 2 1-16,-10 1 8 15,-14 3-10-15,-11 1 0 16,-15 4 6-16,-9 2 0 16,-7 3 5-16,-6 0 26 15,0-11 17-15,0-15 7 16,0-11-53-16,0-11-9 15,0-3-5-15,-6 1 3 16,0-4-3-16,-1-3-1 0,7-5 0 16,-10-3 2-1,4 4-2-15,-6 8 0 0,-3 6 1 16,-14 9 3-16,-6 0 4 16,-21 0 0-16,-12 3 3 15,-21-1 0-15,-20 4-7 16,-20 4-3-16,-15 6 1 15,-9 6-2-15,-4 6 0 16,-3 5 0-16,3 8-3 16,6 1-1-16,13 1 5 15,4 13 5-15,12 4 5 16,-4 8-8-16,4 2 5 16,12 9-7-16,3 9-3 15,9 5 3-15,12 9-5 0,13 6 2 16,7 1 1-16,12 3-2 15,5-1 3-15,18-8 1 16,6-9-2-16,8 6 0 16,5-5-5-16,12 4 4 15,0 4 2-15,0-12-6 16,19-4 4-16,10-4 1 16,8-7-7-16,12-3 9 15,11-2 1-15,6 0 0 16,15-4 4-16,8-1-4 15,14-3 1-15,7-2 1 16,10-4-1-16,2-1-4 16,-7-4 0-16,7-2 1 0,-2-1-1 15,-2-5 2-15,-4-2 0 16,-5 0 1-16,-1 0 1 16,-9-9-2-16,-10 2 2 15,-11 0 0-15,-22 0-2 16,-18 3 1-16,-16 2-1 15,-16 0 0-15,-6 1 1 16,0-1-1-16,0 0-5 16,0-11-46-16,0-10-78 15,0-9-310-15</inkml:trace>
  <inkml:trace contextRef="#ctx0" brushRef="#br0" timeOffset="35561.71">12601 9654 447 0,'0'0'358'16,"0"0"-282"-16,0 0-15 16,0 0-19-16,0 0-21 15,0 0-20-15,10 31-2 16,-4 7 2-16,-6 10 12 16,0-3-4-16,0-11 0 0,0-11-5 15,0-15 0-15,0-5 8 16,0-3 16-16,0 0 26 15,-6 0 0-15,-4-4 7 16,-5-10-46-16,-1-8-10 16,-3-14-5-16,7-10-1 15,6-3-2-15,-1 2-11 16,7 5 9-16,0 12 5 16,0 3-1-16,7 5 3 15,-7 10 0-15,0 6 2 16,0 3 11-16,0 0 23 15,0 1-11-15,0-1-10 16,0-4-10-16,-13-1 1 16,-5-2-7-16,-7 0-2 0,-4 3 1 15,-2 5-1-15,-4 2-5 16,-2 10 1-16,-5 21-4 16,-1 17-2-16,8 10 5 15,-3 7 0-15,20-6 3 16,5-7-2-16,13-5-4 15,0-11-4-15,25-4 10 16,6-10-2-16,4-9-5 16,13-12 3-16,-5-1 1 15,13-19 5-15,4-18 2 16,-10-5-3-16,-9-8 3 16,-6 2-1-16,-16 10 3 0,-7 3 0 15,-6 7 6 1,-6 10-6-16,0 1 1 0,0 8 2 15,0 4 5-15,0 5 1 16,0 0 2-16,0 0-14 16,0 0-1-16,0 3-9 15,0 30-8-15,-4 20 0 16,-8 27 18-16,-1 15 0 16,-1 5 1-16,8-2-2 15,0-11-6-15,6-16 3 16,0-16-2-16,0-16 5 15,8-12 1-15,4-10-1 16,5-8-1-16,-5-9 0 0,7 0 1 16,4-7 2-1,8-22 3-15,6-7-1 0,-2-8 4 16,-2-8-7-16,-10 1 0 16,-7 3 0-16,-16 3 1 15,0 8 3-15,-16 8 0 16,-15 2-4-16,-17 7 22 15,-6 8-12-15,-1 7-6 16,5 5-4-16,9 0 9 16,22 0 16-16,9 0-7 15,8 0-18-15,2 0-1 16,2 0-16-16,27 0-33 16,20 0 11-16,22-3 28 15,3-12-71-15,17-11-56 0,-13-6-86 16,3-9-409-16</inkml:trace>
  <inkml:trace contextRef="#ctx0" brushRef="#br0" timeOffset="35759.71">13200 9395 877 0,'0'0'152'16,"0"0"-114"-16,0 0 27 15,-109 103-35-15,74-36-25 16,4 11-2-16,6-2-3 16,6 1-1-16,15-4 0 0,4-5-4 15,4-12-30-15,21-12-48 16,12-15 1-16,5-19-120 16,1-10-57-16</inkml:trace>
  <inkml:trace contextRef="#ctx0" brushRef="#br0" timeOffset="36101.71">13345 9578 941 0,'0'0'176'0,"0"0"-30"16,0 0-73-16,0 0-40 16,0 0-33-16,0 0-15 0,19-8-16 15,41 19 31-15,12 3 0 16,-10 0-7-16,-6 1-28 15,-21 2-25-15,-16 2 21 16,-13 8 20-16,-6 8 3 16,-31 7 16-16,-11 9 6 15,-7-6 1-15,12-8-5 16,6-7-2-16,8-14 9 16,17-7-8-16,-1-5-2 15,7-4 1-15,0 0-13 16,7 0-6-16,17 0 6 15,5 0 3-15,2 0-28 16,0-4-27-16,-2-5-37 16,-10-2-97-16,-11-1-100 15</inkml:trace>
  <inkml:trace contextRef="#ctx0" brushRef="#br0" timeOffset="36255.71">13370 9781 614 0,'0'0'376'0,"0"0"-234"15,0 0-8-15,0 0-134 16,0 0-3-16,0 0-26 16,49-8 29-16,24 6-10 15,3-2 5-15,-8-1-89 16,1-5-50-16,-16-6-119 16,-11-7-141-16</inkml:trace>
  <inkml:trace contextRef="#ctx0" brushRef="#br0" timeOffset="36733.53">13909 9476 793 0,'0'0'46'0,"0"0"-34"15,0 0 43-15,0 0-5 16,81 67-1-16,-58-28-36 16,2 5 16-16,-13 8 13 15,-8 5-33-15,-4 2 15 16,-10-1-13-16,-15-6-8 15,2-8-1-15,-4-6-1 16,2-7 3-16,3-7-5 16,5-8 2-16,5-4-2 0,6-6 5 15,4-2-6-15,-3-4 2 16,5 0 0-16,0 0 0 16,0 0 2-16,0 0-2 15,0 0 3-15,0 0-5 16,0 0 5-16,0 0-4 15,0 0 3-15,0 0-3 16,0 0 1-16,0 0-3 16,0 0 3-16,0 0 2 15,0 0-2-15,0 0-1 16,0 0 0-16,0 0-7 16,0 0-8-16,0 0-13 0,0 0 14 15,0 0 11-15,0 0 4 16,0 0 3-16,0 0-3 15,0 0-2-15,0 0-34 16,0 0-21-16,7 0-45 16,3-2-83-16,2-5-149 15</inkml:trace>
  <inkml:trace contextRef="#ctx0" brushRef="#br0" timeOffset="36990.91">14649 9908 1025 0,'0'0'161'16,"0"0"-127"-16,0 0 26 16,0 0-12-16,0 0-33 15,0 0-7-15,-4 22-8 16,-23 14-3-16,-14 16-3 15,-15 15 6-15,-4-3-52 16,4 0-49-16,9-9-51 16,12-17-54-16,10-21-195 15</inkml:trace>
  <inkml:trace contextRef="#ctx0" brushRef="#br0" timeOffset="37143.5">14825 10027 456 0,'0'0'597'0,"0"0"-456"16,0 0-21-16,0 0-27 16,0 0-63-16,-101 83-30 15,33-27-8-15,8 2-110 16,6-5-96-16,15-20-354 16</inkml:trace>
  <inkml:trace contextRef="#ctx0" brushRef="#br0" timeOffset="37972.61">4357 11539 515 0,'0'0'109'16,"0"0"-51"-16,0 0-10 15,0 0-23-15,0 0-25 16,0 0-8-16,19 0-62 15,-7 0 10-15,-1 0 13 16,7 4-48-16,-5-4-27 16</inkml:trace>
  <inkml:trace contextRef="#ctx0" brushRef="#br0" timeOffset="39299.12">10009 9802 552 0,'0'0'132'0,"0"0"-14"15,0 0-24-15,0 0-33 16,0 0-36-16,0 0-10 15,-6 0-3-15,6 0-8 16,8 0-4-16,21 0 0 0,25 0 0 16,18 0 3-16,19 0 8 15,20-3 6-15,16-7 1 16,7-2-6-16,-2-5 3 16,-16 0-9-16,-19 3-4 15,-18 1 2-15,-13 3-4 16,-29 3 2-16,-12 4-1 15,-13 2-2-15,-12 1 2 16,0 0 7-16,0 0 3 16,0 0 26-16,0 0 3 15,0 0-15-15,0 0-19 16,0 0-5-16,0-1-2 0,0 1-5 16,0 0-29-16,0-2-37 15,0 2-25-15,-6-1-80 16,4-5-106-16,-4-4-114 15</inkml:trace>
  <inkml:trace contextRef="#ctx0" brushRef="#br0" timeOffset="39505.14">11127 9435 710 0,'0'0'198'15,"0"0"-117"-15,0 0-52 16,0 0-29-16,0 0-5 15,0 0 5-15,97 70 11 16,-51-32-6-16,-13 3 1 16,-17 5-4-16,-16 6 2 0,-4 9-4 15,-27 2-7-15,-6-5-75 16,6-15-191-16,8-23-212 16</inkml:trace>
  <inkml:trace contextRef="#ctx0" brushRef="#br0" timeOffset="40488.31">12861 10501 479 0,'0'0'128'16,"0"0"-86"-16,-99 27 51 15,58-14-1-15,-1-1-21 16,-7-4-23-16,-5-8 6 16,-6 0-17-16,-14-15-5 15,-5-18-5-15,-18-7-17 16,0-11-3-16,-6-5-5 16,12-8 2-16,6-7 31 15,23-11-32-15,8-8-3 16,29-14-3-16,25-2-6 15,37 2-18-15,44 6 19 16,33 11-5-16,39 6-1 16,27 8-26-16,20 12 32 0,7 20 0 15,16 20 6-15,-4 18 1 16,-6 9 0-16,-12 36-1 16,-26 18 0-16,-30 14 0 15,-35 8 2-15,-30 7 3 16,-32 4-1-16,-24 6 3 15,-17-4-4-15,-7-11 4 16,-25-8-5-16,-12-12 8 16,-5-9 1-16,-1-10 3 15,8-7 6-15,-2-11 4 16,6-8-17-16,14-7-5 16,5-6 2-16,10-5-1 0,-3 0-2 15,5-1-4 1,0 0-15-16,0 0-7 0,0 0-8 15,0 0 2-15,0 0-13 16,0 0-5-16,0 0-57 16,0 0-65-16,-6 0-23 15</inkml:trace>
  <inkml:trace contextRef="#ctx0" brushRef="#br0" timeOffset="44332.53">7723 12735 460 0,'0'0'2'0,"0"0"-1"0,146 74 8 16,-61-51 38-16,10-8 17 15,15-8-6-15,1-7 1 16,9 0-17-16,0-14-16 16,-2-7 0-16,2-8-11 15,-4-8-3-15,-3-3-5 16,-3-2 1-16,-7-2 1 15,-10-4 5-15,-10 0-5 16,-21-2 12-16,-8-4 0 16,-19-2 17-16,-8-2-6 15,-15-2 9-15,-12 1-16 16,0 1 15-16,-19 2-17 16,-18 2-9-16,-12 7 38 15,-24 4-51-15,-18 7 35 0,-10 8-29 16,-21 9 5-16,-18 10-11 15,-13 9 0-15,-21 5-2 16,-14 20 3-16,-13 11-3 16,-5 8 2-16,11 8-2 15,20 2-2-15,24-4 3 16,16-3 3-16,20-1 3 16,17-2-6-16,14 2 0 15,18-8-3-15,28-10 4 16,20 1-3-16,14 0-5 15,4 11-6-15,12 10 10 16,25 6-2-16,17 1 3 16,12-1 2-16,19 0 0 0,12-7-3 15,0-4 3-15,19-7-3 16,0-6 2-16,4-10 0 16,8-9 1-16,-2-8 1 15,-10-5 1-15,6 0-2 16,-19-17 0-16,-8-1 0 15,-14-2 3-15,-15 5-4 16,-17 3 2-16,-20 5-1 16,-10 4 0-16,-19 2 0 15,0 1 6-15,0 0 6 16,0 0 19-16,0 0-5 16,0 0 5-16,0 0-17 0,0 0-10 15,0 0-3-15,0 0-2 16,0 0-1-16,0 0-2 15,0 0 4-15,0 0-2 16,0 0 0-16,0 0 3 16,0 0-2-16,0 0 2 15,0 0 0-15,0 0-1 16,0 0-1-16,0 0 1 16,0 0-4-16,0 0-6 15,0 0-6-15,6 0-1 16,-6 0-26-16,0 0-13 15,0 0-23-15,6 0-17 16,1-4-66-16,-1-6-76 0,-2-10-311 16</inkml:trace>
  <inkml:trace contextRef="#ctx0" brushRef="#br0" timeOffset="45862.56">17700 9280 478 0,'0'0'107'0,"0"0"-23"16,0 0 20-16,0 0-46 15,0 0-37-15,0 0-21 16,62 2 11-16,-14 12 12 16,6 9-18-16,-5 6-3 15,-5 5 2-15,-5 0-4 16,-14-3 2-16,-17-4-4 15,-8 0 3-15,-8 2-1 16,-27 2 4-16,-13-3-4 0,-2-4-22 16,1-4-24-1,1-9-76-15,13-9-21 0,15-2-26 16</inkml:trace>
  <inkml:trace contextRef="#ctx0" brushRef="#br0" timeOffset="46050.75">18017 9164 554 0,'0'0'146'0,"0"0"-74"16,0 0-5-16,0 0-36 15,0 99 29-15,-2-27 7 16,2 2-57-16,0-4-7 0,12-6 0 16,21-8-6-1,6-4-21-15,11-11-59 0,4-13-88 16,1-20-75-16,7-8-187 15</inkml:trace>
  <inkml:trace contextRef="#ctx0" brushRef="#br0" timeOffset="46290.46">18453 9416 894 0,'0'0'119'0,"0"0"-46"15,0 0-33 1,0 0-40-16,0 0-1 16,85-7 1-16,-5 8 6 0,15 8-4 15,-4 0 0-15,-12 0 1 16,-17-2-6-16,-15-4-3 16,-16-2-32-16,-8-1-32 15,-21 0-43-15,-2-1-113 16,-14-15-43-16</inkml:trace>
  <inkml:trace contextRef="#ctx0" brushRef="#br0" timeOffset="46463.05">18872 9297 547 0,'0'0'270'0,"0"0"-138"16,0 0-92-16,0 0-37 16,0 0 6-16,110-5 8 0,-62 19-2 15,-7 8-14-15,-10 3 7 16,-13 5-5-16,-18 8-3 15,-2 12 0-15,-43 6-1 16,-13 8-21-16,-2-12-152 16,6-18-189-16</inkml:trace>
  <inkml:trace contextRef="#ctx0" brushRef="#br0" timeOffset="47286.38">21436 9399 710 0,'0'0'134'0,"0"0"-81"0,0 0 1 16,55-78 2-16,-38 51-21 15,-11 3-15-15,-6 3 29 16,0 3-22-16,-10 2-19 16,-15 6-8-16,-10 10-10 15,-15 8-1-15,-6 28 1 16,-4 15-5-16,13 5 8 16,12 0-2-16,22-10 3 15,13-10-2-15,0-13-11 16,29-10 3-16,15-12 15 0,9-1 1 15,14-25 0 1,-5-12 3-16,-9-9-3 16,1-4-7-16,-23 4 5 0,-12 9 4 15,-7 16 1-15,-8 12-3 16,-4 9 12-16,0 2-12 16,-29 30-8-16,-2 22-4 15,-10 19 8-15,4 12 4 16,6 7 0-16,8-3-2 15,4-5 5-15,13-6-5 16,6-15 4-16,0-13-2 16,6-13 0-16,13-13 2 15,0-13-2-15,-3-7 0 16,-1-4 3-16,1-1 0 16,1-23 7-16,1-13 0 0,3-14-5 15,-11-7-4-15,-10 2 4 16,0 7-4-16,-12 12 3 15,-13 11 29-15,-4 14 1 16,4 5-7-16,9 5-2 16,8 2 5-16,3 0-30 15,5 0-6-15,11 16-15 16,26 0 21-16,13-1-3 16,16-10-5-16,12-5-32 15,9-7-62-15,-4-18-67 16,-15-9-237-16</inkml:trace>
  <inkml:trace contextRef="#ctx0" brushRef="#br0" timeOffset="47520.45">22151 9193 667 0,'0'0'216'0,"0"0"-126"15,0 0-26-15,0 0-10 16,0 0-54-16,0 0 12 15,-70 134-12-15,26-52 6 16,9-3-4-16,10-13-2 16,13-8 1-16,12-9-1 15,0-11-1-15,10-8-5 16,15-13-24-16,6-11-28 0,6-6-82 16,-2-14-108-1,-4-19-125-15</inkml:trace>
  <inkml:trace contextRef="#ctx0" brushRef="#br0" timeOffset="47836.54">22109 9382 739 0,'0'0'242'0,"0"0"-128"16,0 0-75-16,0 0-37 16,0 0-2-16,0 0 0 15,133-43-1-15,-69 42 1 16,-10 1 0-16,-19 13-6 15,-17 12-2-15,-18 9-37 16,0 10 10-16,-37 7 31 16,-17 4 1-16,-6-5 3 0,7-7-1 15,9-11 1-15,13-12 0 16,19-12 1-16,6-5 0 16,6-3 3-16,0 0-3 15,14 0 0-15,21-10 3 16,13-4-2-16,8 0 1 15,4 2-3-15,-1-1-5 16,-5 0-76-16,-14 0-95 16,-18-1-103-16</inkml:trace>
  <inkml:trace contextRef="#ctx0" brushRef="#br0" timeOffset="48134.4">22066 9465 881 0,'0'0'108'0,"0"0"-108"16,0 0 0-16,0 0 0 16,153-34-5-16,-66 23 4 15,2-2-29-15,-9 4-15 16,-7-1-32-16,-7-2-39 16,-17 2 7-16,-3 0 64 15,-15 5 39-15,-12 0 6 16,-11 5 82-16,-2 0 26 15,-6 0-27-15,0 13-30 16,0 16-11-16,4 9 16 0,-4 7-5 16,0 5-43-1,-12 2 4-15,-11 1-12 0,-2 3 0 16,-12-5-70-16,-6-7-126 16,-9-12-166-16</inkml:trace>
  <inkml:trace contextRef="#ctx0" brushRef="#br0" timeOffset="48828.94">17775 10492 360 0,'0'0'491'0,"0"0"-378"15,0 0-86-15,0 0-24 16,0 0 1-16,107-60-1 16,-39 40 2-16,9 6-4 0,8 5-1 15,-7 8 0-15,-10 1 0 16,-12 4-9-16,-21 16-10 15,-12 11 0-15,-21 8 4 16,-2 14 13-16,-31 9 4 16,-6-2 1-16,-11-3 2 15,7-9 10-15,10-14-14 16,6-12 2-16,15-9-2 16,8-12 1-16,2-1-2 15,0 0-3-15,12-22-10 16,19-16-33-16,11-16-138 15,5-7-42-15,-10 5-19 0</inkml:trace>
  <inkml:trace contextRef="#ctx0" brushRef="#br0" timeOffset="49520.45">18447 10423 147 0,'0'0'476'16,"0"0"-413"-16,0 0-41 15,0 0-11-15,-29 79 0 16,29-49-11-16,0-2 2 15,0-1 0-15,10-4-2 16,9-8-17-16,-1-8-64 16,5-7 3-16,2 0-17 15,-7-20 2-15,5-8 4 16,-8-7-4-16,-3-3 93 0,-6 0 86 16,-6 4-9-1,0 7 4-15,-2 8 57 0,-10 7-71 16,-1 6 25-16,1 4-3 15,2 2-27-15,3 0-42 16,7 0-18-16,0 0-2 16,0 0-5-16,0 0 0 15,0 0 1-15,0 0 2 16,0 0 4-16,0 0-2 16,0 0 4-16,0 0-2 15,0 0 10-15,0 0 0 16,0 0 3-16,0 0-8 15,0 0 3-15,0 0-4 16,0 0-1-16,0 0-5 0,0 0 3 16,0 0-4-16,0 0 4 15,0 0-6-15,0 0 6 16,0 0-3-16,0 0 1 16,0 0 2-16,0 0-1 15,0 0 7-15,0 0 4 16,0-2 7-16,0 1 3 15,0 1-6-15,0 0 3 16,0 0-6-16,0 0 4 16,0 0-3-16,0 0 2 15,0 0-5-15,0 0-6 16,0 0-2-16,0 0-2 16,0 0-4-16,0 0 0 0,0 0 1 15,0 0-7-15,0 0 7 16,0 0-5-16,0 0 1 15,0 0 2-15,0 0 1 16,0 0 1-16,0 0-11 16,0 0-8-16,0 0-26 15,17 5 24-15,1 5 4 16,3 0-15-16,14-3-28 16,9-3-29-16,3-4-98 15,15 0-65-15</inkml:trace>
  <inkml:trace contextRef="#ctx0" brushRef="#br0" timeOffset="50976.63">22682 9071 382 0,'0'0'172'0,"0"0"-7"16,0 0 0-16,0 0-55 16,0 0-30-16,0 0-41 15,0-4-39-15,0 25-15 16,17 18 11-16,7 15 4 15,12 16 3-15,1 5 0 16,-2 2-2-16,-8-2 4 16,-11-8-5-16,-3-9 8 15,-13-5-3-15,0-9-5 16,-23-8 3-16,-2-5 3 16,0-6 6-16,-12-5-5 0,14-4 3 15,-1-6-10-15,9-3 4 16,3-3-4-16,1-3-26 15,11 2-19-15,0-3-6 16,0 2-3-16,0-2-58 16,0 0-79-16,0 0 11 15,0-3-64-15</inkml:trace>
  <inkml:trace contextRef="#ctx0" brushRef="#br0" timeOffset="54867.46">22103 10285 489 0,'0'0'155'16,"0"0"-68"-16,0 0-43 16,0 0 3-16,2 118 32 15,-2-35-35-15,-6 16-8 16,-2 13 2-16,2-6-27 16,2-7 15-16,4-9-20 15,0-10-2-15,0-10-2 16,10-12-2-16,-2-11 2 15,2-12 2-15,3-8-5 0,-7-8 1 16,0-8 0-16,-6-7-29 16,6-4-18-16,1 0-24 15,3-18-28-15,4-22-58 16,-1-15-150-16</inkml:trace>
  <inkml:trace contextRef="#ctx0" brushRef="#br0" timeOffset="55168.46">22298 10306 593 0,'0'0'179'0,"0"0"-80"16,0 0-60-16,0 0-20 0,0 0-6 16,24 131 26-1,-24-37 1-15,0 9-15 0,0 5-11 16,0-9-6-16,0-6 5 15,0-6-12-15,0-13 0 16,0-9-1-16,0-12 1 16,0-12 0-16,0-11-2 15,0-12-9-15,0-9-17 16,0-5-8-16,0-4-8 16,0 0-18-16,0-24-9 15,-6-17-192-15,-10-18-78 16</inkml:trace>
  <inkml:trace contextRef="#ctx0" brushRef="#br0" timeOffset="55393.94">22291 10340 67 0,'0'0'615'0,"0"0"-399"16,0 0-113-16,0 0-53 15,0 0-40-15,-132 76-9 16,58-1-1-16,-3 2 5 15,9-4 3-15,0-11-1 16,10-13-7-16,14-12 0 16,20-13-15-16,13-13-31 15,11-11-32-15,4-20-82 16,27-28-91-16,17-25-33 16</inkml:trace>
  <inkml:trace contextRef="#ctx0" brushRef="#br0" timeOffset="58110.24">25435 9587 609 0,'0'0'251'0,"0"0"-127"16,0 0-56-16,0 0-50 16,0 0-18-16,-8 113 0 15,2-21 28-15,-7 10 16 16,1-5-38-16,0-8 4 0,1-11-10 16,5-13 5-1,2-16-2-15,2-15-6 0,-2-13 3 16,4-11-37-16,-2-9-35 15,2-1-3-15,0-29 12 16,0-18-161-16,-4-16 25 16,4-12 53-16,0-6-9 15</inkml:trace>
  <inkml:trace contextRef="#ctx0" brushRef="#br0" timeOffset="58424.24">25344 9821 145 0,'0'0'237'16,"0"0"-32"-16,-14-82-14 15,14 79-43-15,0 3-91 16,0 0-57-16,6 16-1 0,21 16 1 15,6 9 28 1,6 8 3-16,13 4-17 0,0-1-3 16,1 1 6-16,7-5-14 15,0-4 1-15,-12-10 0 16,-11-9-5-16,-10-9 4 16,-6-9-1-16,-15-4 1 15,0-3 5-15,6-16 8 16,-3-18 27-16,7-19-16 15,-3-15-3-15,-5-10-7 16,-4-5-17-16,-4 5 4 16,0 8 0-16,-10 15 2 15,-5 11-4-15,-3 12-2 16,1 12 0-16,9 7-13 16,4 11-30-16,4 2-58 0,0 8-106 15,4 13-155-15,10 3 40 16</inkml:trace>
  <inkml:trace contextRef="#ctx0" brushRef="#br0" timeOffset="59099.29">26301 9606 649 0,'0'0'277'15,"0"0"-179"-15,0 0-28 16,0 0-55-16,0 0-15 15,-2 99 0-15,-8-17 24 0,4 5-13 16,2 2-6-16,4-6-4 16,0-5 3-16,-2-10-4 15,2-13-2-15,0-16-12 16,0-14-44-16,0-12-21 16,0-13-58-16,0-5 0 15,-7-28 5-15,1-19-18 16,-6-16 96-16,-1-6 46 15,-9-4 8-15,-1 5 84 16,-2 9 73-16,5 15-29 16,1 12-19-16,9 13-19 15,3 12-51-15,1 7-2 16,6 4 6-16,0 1-43 0,13 0-1 16,18 7-1-1,12 12 2-15,11 5 0 0,-1 6 2 16,1 4-3-16,0 4 2 15,-2 3 1-15,-1 4-2 16,-1-1 2-16,-7-3 1 16,-5-3-3-16,-10-10 2 15,-5-10-1-15,-10-8 0 16,-7-7 0-16,-4-3 0 16,-2 0 15-16,0 0 35 15,0-11 32-15,10-27 2 16,3-17-47-16,-1-16-35 0,7-2-3 15,-7 4 2 1,0 11 0-16,-5 11-1 0,-3 13 4 16,-4 8 6-16,0 5 3 15,0 5-12-15,0 6-1 16,0 7 0-16,-4 3-1 16,4 0-3-16,0 0-13 15,0 0-37-15,0 4-25 16,0 14-15-16,0 3 41 15,0 1-3-15,4-2 2 16,-4-2-17-16,0 2 2 16,2-2-84-16,4-1-49 15,6-6-142-15</inkml:trace>
  <inkml:trace contextRef="#ctx0" brushRef="#br0" timeOffset="59347.82">27418 10124 816 0,'0'0'109'0,"0"0"-59"16,0 0 6-16,-135 83-20 15,44-26-14-15,-6 3 4 16,-4 9-4-16,10 1 1 15,17-4-22-15,14-7-2 0,22-12-39 16,16-12-49-16,22-18-40 16,0-17-171-16,41-11-102 15</inkml:trace>
  <inkml:trace contextRef="#ctx0" brushRef="#br0" timeOffset="59538.92">27416 10340 164 0,'0'0'707'15,"0"0"-583"-15,0 0-38 16,0 0-11-16,0 0-4 16,-124 109-34-16,37-46-18 15,-4 2-12-15,0-1-7 16,6-1-56-16,23-7-65 0,8-7-49 16,13-22-221-16</inkml:trace>
  <inkml:trace contextRef="#ctx0" brushRef="#br0" timeOffset="60148.73">23753 11540 788 0,'0'0'207'0,"0"0"-82"15,0 0-46-15,0 0-30 16,0 0-49-16,0 0-14 16,-19 94-7-16,7-25 21 15,8-1 1-15,4-15-1 16,12-13 0-16,17-12-4 16,4-15-7-16,8-13 7 15,13-31 4-15,6-26 12 16,-6-17-9-16,-15-10 1 15,-22 1-3-15,-17 6 5 0,-7 14-2 16,-28 20-4 0,-12 15 6-16,-5 21 3 0,-12 7-9 15,8 12-9-15,13 21-5 16,12 9-58-16,20 4-22 16,11 1-66-16,42-13-120 15,18-17-8-15</inkml:trace>
  <inkml:trace contextRef="#ctx0" brushRef="#br0" timeOffset="60321.46">24547 11297 779 0,'0'0'266'16,"0"0"-172"-16,0 0-67 0,-29 90-26 16,10-17 7-16,2 10-6 15,11 1-1-15,6-8-1 16,0-11-18-16,0-16-58 15,0-13-29-15,0-18-124 16,0-15-66-16</inkml:trace>
  <inkml:trace contextRef="#ctx0" brushRef="#br0" timeOffset="60487.37">24125 11843 586 0,'0'0'274'0,"0"0"-196"16,-75 94-33-16,75-56-24 15,0 2-1-15,19-2-15 16,16-9 1-16,15-7-1 0,18-14-5 16,17-8-22-16,12-25-79 15,-2-20-175-15,-10-13-141 16</inkml:trace>
  <inkml:trace contextRef="#ctx0" brushRef="#br0" timeOffset="60698.88">24768 11440 722 0,'0'0'274'0,"0"0"-249"16,0 0-25-16,0 0 0 15,0 0 5-15,113 24 14 16,-63-1-6-16,-2 7-12 16,-11 8 0-16,-12 6 1 0,-13 5-4 15,-12 2 2-15,0-5-3 16,-19-2-9-16,-5-9-30 15,-7-6-67-15,-5-12-137 16,-1-12-84-16</inkml:trace>
  <inkml:trace contextRef="#ctx0" brushRef="#br0" timeOffset="60863.45">24718 11664 769 0,'0'0'233'0,"0"0"-165"16,0 0-59-16,0 0-9 15,0 0-5-15,122-22 5 0,-66 22-50 16,2 0-81-16,-19 0-123 16,-10 0-46-16</inkml:trace>
  <inkml:trace contextRef="#ctx0" brushRef="#br0" timeOffset="61077.46">24937 11730 762 0,'0'0'134'16,"0"0"-98"-16,-20 90 12 15,9-49-7-15,11-3-19 16,-6-1-10-16,2-8-7 16,2-5 8-16,-2-9-6 15,4-10-4-15,0-2 2 16,0-3-3-16,0 0 5 0,0 0-6 16,16 0 0-1,26-3 6-15,3-12 7 0,13-7-14 16,2-3-36-16,2 1-62 15,0-3-139-15,-2-1-199 16</inkml:trace>
  <inkml:trace contextRef="#ctx0" brushRef="#br0" timeOffset="61425.14">25402 11453 900 0,'0'0'216'0,"0"0"-106"15,0 0-41 1,0 0-57-16,0 0-12 0,0 0-5 16,93-8 5-16,-20 16 0 15,-7-2-4-15,-19-2-38 16,-16-1-16-16,-18-3-14 16,-13 0 21-16,-13 3 46 15,-30 2-1-15,-15 5 3 16,-4 7 3-16,6 10 22 15,5 5 34-15,13 11-27 16,11 5-19-16,13 1-6 16,8 1-2-16,6-8 1 15,10-5 1-15,15-6-1 16,10-6 5-16,2-8-5 16,7-9-1-16,-3-6-2 0,15-2-38 15,-9-3-34-15,-9-14-50 16,-16-1-136-16,-15-2-231 15</inkml:trace>
  <inkml:trace contextRef="#ctx0" brushRef="#br0" timeOffset="61582.45">25502 11747 875 0,'0'0'178'0,"0"0"-99"15,0 0-66-15,0 0-13 16,90-45-7-16,-19 29 7 15,-3 4-52-15,-8 3-24 0,-10 0-53 16,-9 2-164-16,-14-1-135 16</inkml:trace>
  <inkml:trace contextRef="#ctx0" brushRef="#br0" timeOffset="61850.9">25942 11546 282 0,'0'0'246'0,"0"0"-158"16,0 0-19-16,33-99 4 15,-10 74-1-15,-5 6 11 16,-7 6-2-16,-5 6-10 16,-4 4 9-16,-2 3-33 15,0 0-8-15,0 0-15 16,0 23-24-16,0 20 1 0,0 21 42 16,0 15-27-1,0 6 3-15,0-1-16 0,0-2-1 16,0-2-1-16,6-4-1 15,6-4 0-15,7-8-13 16,0-15-61-16,-3-12-22 16,3-13-37-16,-3-16-102 15,-7-8-176-15</inkml:trace>
  <inkml:trace contextRef="#ctx0" brushRef="#br0" timeOffset="63239.36">19187 13773 785 0,'0'0'137'0,"0"0"-122"16,122-92-2-16,-46 67 9 15,-2 13-20-15,1 12-1 16,-5 3 2-16,-16 20-6 16,-17 8 3-16,-18 11 0 15,-19 12 0-15,-17 14 9 16,-32 7 12-16,-11-5-14 15,-9-7-1-15,-1-11-5 16,14-15-2-16,7-11-4 16,20-13-22-16,20-13-33 15,9-17-80-15,25-33-128 16,12-29-42-16</inkml:trace>
  <inkml:trace contextRef="#ctx0" brushRef="#br0" timeOffset="63486.17">19767 13357 773 0,'0'0'181'0,"0"0"-105"16,0 0-50-16,-35 148 8 15,23-59 29-15,8 7-22 16,4 1-13-16,4-8-21 16,25-7 10-16,-2-10-16 15,8-14 2-15,0-14 0 16,-4-11-6-16,0-10 1 15,-6-12-65-15,0-6-12 16,-1-5-11-16,-1-5-43 0,0-13-114 16,-9-5-92-16</inkml:trace>
  <inkml:trace contextRef="#ctx0" brushRef="#br0" timeOffset="63955.36">20181 13826 391 0,'0'0'197'16,"0"0"0"-16,0 0-33 16,0 0-22-16,0 0-37 15,0 0-21-15,-54 0-26 16,54 0-14-16,0 0-20 16,0 0-14-16,4 0-9 15,27 0 1-15,23 0 10 16,33-4 13-16,29-2 4 15,22 0-13-15,15 0 9 16,4 0-14-16,-6 2-8 16,-10 3 0-16,-13 1-2 0,-15 0-1 15,-11 0 4-15,-15 0-4 16,-19 0 3-16,-15 0-6 16,-11 0-14-16,-24 1-33 15,-11-1-41-15,-7 0-10 16,-13 0 7-16,-16 0-59 15,-10-5-172-15,-13-11-219 16</inkml:trace>
  <inkml:trace contextRef="#ctx0" brushRef="#br0" timeOffset="64161.43">21338 13590 833 0,'0'0'218'0,"0"0"-121"0,0 0-53 16,0 0-16-16,0 0-28 15,0 0 0-15,137 11 41 16,-67 10-1-16,-4 3-16 16,-14 3 0-16,-13 0-10 15,-18 1-13-15,-21 17 7 16,-19 20-5-16,-41 15 7 16,-26 6-10-16,-5-7-25 15,2-15-94-15,20-27-113 16,26-26-462-16</inkml:trace>
  <inkml:trace contextRef="#ctx0" brushRef="#br0" timeOffset="65103.41">22996 13782 645 0,'0'0'214'0,"0"0"-88"15,0 0-74-15,0 0-48 0,128-36 12 16,-8 13 12-16,15 7-4 15,3 9-13-15,-4 5-4 16,-20 2-3-16,-33 0-4 16,-27 9-1-16,-30-4 1 15,-24 6-7-15,-8 21 7 16,-50 24 2-16,-27 23 31 16,-30 14 2-16,-7-1 11 15,0-8 5-15,12-7-30 16,19-13 20-16,19-15-17 15,24-19-1-15,17-13-5 16,25-11 7-16,2-4-22 0,4-2-3 16,0 0-5-16,27 0-6 15,16 0 11-15,19 0 2 16,15 0 0-16,-3-2-1 16,17-2 2-16,-12 4-3 15,-7 0-2-15,-12 0 2 16,-10 3-9-16,-7 4-22 15,-8-1-38-15,-10-2-15 16,-13-4-49-16,-12-2-8 16,0-21-145-16,-18-13-146 15</inkml:trace>
  <inkml:trace contextRef="#ctx0" brushRef="#br0" timeOffset="67926.66">23300 13986 630 0,'0'0'207'0,"0"0"-63"15,0 0-40-15,0 0-7 16,0 0-57-16,0 0-40 0,-14-2 2 16,76 25 11-16,16 7 29 15,19 2-28-15,-6-1-6 16,-6-5 5-16,-19-8-12 15,-18-4 1-15,-11-6-2 16,-12-2 1-16,-13-2-3 16,1-4 1-16,-9 0-16 15,-4 0-17-15,0 0 6 16,0 0-20-16,-4 0-7 16,-15 0-63-16,-6 0-69 15,-4 0-107-15,-2 0-77 16</inkml:trace>
  <inkml:trace contextRef="#ctx0" brushRef="#br0" timeOffset="68446.16">24774 13962 625 0,'0'0'277'0,"0"0"-124"16,0 0-51-16,0 0-46 15,0 0-43-15,0 0 4 0,155 0 43 16,-58 3-20-16,13 5-16 16,1-1 5-16,9-1 0 15,-6-1-20-15,-11-2-4 16,-10 0-5-16,-16-1 0 16,-9-2-1-16,-12 0 0 15,-15 0-23-15,-10 0-22 16,-12 0-46-16,-9-5-25 15,-10-13-13-15,0-8-25 16,-10-11-303-16</inkml:trace>
  <inkml:trace contextRef="#ctx0" brushRef="#br0" timeOffset="68632.47">25779 13712 906 0,'0'0'219'15,"0"0"-125"-15,0 0-74 0,0 0-14 16,0 0-6-16,128 28 45 15,-66-2-5-15,-2 1 8 16,-19 4-32-16,-16 4-11 16,-23 11-4-16,-10 14 3 15,-40 6-4-15,-14 2-28 16,-8-6-89-16,18-15-100 16,19-26-267-16</inkml:trace>
  <inkml:trace contextRef="#ctx0" brushRef="#br0" timeOffset="69115.5">27835 13887 853 0,'0'0'207'0,"0"0"-119"16,0 0-51-16,87-84-22 15,-33 61 26-15,0 13-28 16,-5 10-3-16,-8 10-5 16,-5 25-4-16,-22 16 1 15,-14 13 6-15,-12 9 10 16,-38 0-7-16,-16-1 3 15,-6-4-11-15,-1-12-6 0,11-10-33 16,15-15-41-16,12-17-28 16,20-14-20-16,15-30-152 15,2-26-332-15</inkml:trace>
  <inkml:trace contextRef="#ctx0" brushRef="#br0" timeOffset="72642.95">21845 15270 437 0,'0'0'194'16,"0"0"-99"-16,-110 18-16 15,67-6-40-15,2-1-11 16,-3 0 13-16,-3 1 18 16,-3-1-14-16,-6 2-31 15,-4-2 6-15,4-1 12 16,-10-6-4-16,-4-3-25 15,2-1 1-15,0-7-3 16,3-12 11-16,20-4 10 0,6-5 17 16,14-2 4-16,13-11-42 15,12-7-2-15,0-6-5 16,37-2 2-16,14 7-10 16,5 12 14-16,10 17-12 15,-4 16 6-15,5 4 0 16,-8 27-5-16,1 12 7 15,-14 7-8-15,-11 1 6 16,-10-2-10-16,-15-9 6 16,-4-3 5-16,-6-6-1 0,0-9-17 15,0-4-23 1,0-9-23-16,0-5-55 0,0 0-52 16,0-3-15-16,0-13-66 15</inkml:trace>
  <inkml:trace contextRef="#ctx0" brushRef="#br0" timeOffset="72884.5">21861 14951 678 0,'0'0'227'0,"0"0"-168"16,0 0-53-16,0 0 1 15,19 72 6-15,-13-12 16 0,-6 6-19 16,0-2-1-16,0-2-6 16,0-6-3-16,-6-7 0 15,-6-5-40-15,-7-12-50 16,-6-9-98-16,-6-16-47 16,-10-7-71-16</inkml:trace>
  <inkml:trace contextRef="#ctx0" brushRef="#br0" timeOffset="73050.53">21527 15388 333 0,'0'0'303'16,"0"0"-84"-16,0 0-117 0,0 0-61 16,0 0-36-1,-42 82-4-15,67-46 4 0,6-6 4 16,4-7-7 0,6-4 4-16,5-9-6 0,1-10 0 15,13 0-48-15,-4-29-70 16,-4-14-126-16,-15-15-73 15</inkml:trace>
  <inkml:trace contextRef="#ctx0" brushRef="#br0" timeOffset="73242.86">21969 15009 806 0,'0'0'163'16,"0"0"-155"-16,0 0-4 15,0 0-4-15,122-12 3 16,-73 15 9-16,5 16-6 0,-10 8-1 15,-9 3-4 1,-17 3-2-16,-11 4 1 0,-7 5-1 16,-25 1 0-16,-17-4-47 15,-5-7-84-15,3-13-107 16,3-13-16-16</inkml:trace>
  <inkml:trace contextRef="#ctx0" brushRef="#br0" timeOffset="73536.86">21975 15201 673 0,'0'0'186'0,"0"0"-179"16,0 0-1-16,0 0-4 0,85-17 5 15,-46 15-7-15,-4 0 0 16,-4 2-25-16,-8 0-20 16,-11 0-44-16,-12 21 25 15,0 10 48-15,-29 9 16 16,-2 2 11-16,3 0 26 15,7-8 19-15,11-7-2 16,7-7-32-16,3-7 2 16,0-5 8-16,21-5-22 15,8-3 2-15,6 0-5 16,9-13 4-16,-1-4-11 16,-2-3-22-16,-3 3-52 15,-3-1-61-15,-11 1-4 16,-5 0-84-16</inkml:trace>
  <inkml:trace contextRef="#ctx0" brushRef="#br0" timeOffset="73934.97">22413 15080 574 0,'0'0'218'15,"0"0"-148"-15,0 0-25 16,0 0-21-16,0 0-24 16,0 0-1-16,54 0 1 15,-11 0 6-15,7 0-6 0,-9 0 0 16,-10 0-24-16,-12 0-41 16,-13 0 12-16,-6 0 14 15,0 0 39-15,-14 10-1 16,-21 8 1-16,-3 8 1 15,-5 7 4-15,4 1 45 16,12 3-20-16,4-2 21 16,11-3-34-16,10-5-1 15,2-4-5-15,2-5-7 16,20-4-4-16,9-4 0 16,0-7-8-16,7-3-14 15,-1-6-32-15,-2-13-74 16,-10-4-55-16,-9 0-180 15</inkml:trace>
  <inkml:trace contextRef="#ctx0" brushRef="#br0" timeOffset="74086.83">22467 15295 529 0,'0'0'226'0,"0"0"-176"16,0 0-50-16,0 0-30 15,87-13 24-15,-27 4 6 16,2 2-65-16,-4 0-42 15,-15 1-74-15,-2-2-117 16</inkml:trace>
  <inkml:trace contextRef="#ctx0" brushRef="#br0" timeOffset="74312.44">22864 15194 458 0,'0'0'136'0,"0"0"-49"16,0 0-51-16,0 0-14 15,0 0 3-15,76-72 12 16,-51 63-5-16,0 4-3 15,-8 2-9-15,-3 3 14 16,3 0-4-16,-5 3-22 16,0 19 7-16,7 12 7 15,-2 9 22-15,-9 9-23 16,2 4-9-16,-8 4-12 16,-2 2 0-16,0-3-1 15,0-7-45-15,4-7-58 16,9-11-128-16,-1-13-63 15</inkml:trace>
  <inkml:trace contextRef="#ctx0" brushRef="#br0" timeOffset="74810.41">25555 14982 726 0,'0'0'223'16,"0"0"-213"-16,0 0-10 15,0 0-12-15,85-10 10 16,-35 5 0-16,-9 2 2 16,-12 1 0-16,-17 2-7 15,-5 0-8-15,-7 0 1 16,-13 22 14-16,-26 10 11 0,-11 10-5 15,-10 5 2 1,-2 1 28-16,19-7-8 0,14-4-18 16,17-6 11-16,12-6-19 15,6-1-1-15,25-3 0 16,10-6 1-16,15-7 0 16,4-8-2-16,-4 0-13 15,-3-18-34-15,-5-15-31 16,-7-8-160-16,-16-6-36 15</inkml:trace>
  <inkml:trace contextRef="#ctx0" brushRef="#br0" timeOffset="74978.23">25869 14899 623 0,'0'0'298'0,"0"0"-247"0,0 0-51 16,0 0 5-16,0 0-4 15,9 130 16-15,-3-62 7 16,4 4-11-16,-8-6 6 15,5-4-15-15,-1-8-4 16,4-9-2-16,-4-8-47 16,7-16-49-16,-3-16-135 15,-2-5-189-15</inkml:trace>
  <inkml:trace contextRef="#ctx0" brushRef="#br0" timeOffset="75181.17">26082 14940 828 0,'0'0'130'16,"0"0"-117"-16,0 0-13 16,0 0 7-16,104-25 0 15,-67 32-6-15,-6 18 4 16,0 13-4-16,-8 6 3 16,-11 4-4-16,-6-2-5 15,-6-3-27-15,-2-7-46 16,-21-7-97-16,-5-12-84 15,-6-13-188-15</inkml:trace>
  <inkml:trace contextRef="#ctx0" brushRef="#br0" timeOffset="75535.32">26072 15086 732 0,'0'0'224'0,"0"0"-224"15,0 0-13-15,0 0 13 16,0 0 5-16,114-2-4 15,-83 2-2-15,0 0-21 16,-9 0-34-16,-7 0-76 16,-15 6-31-16,0 13 27 15,-21 9 85-15,-10 5 46 16,-4 1 5-16,6-2 45 16,4-3 12-16,11-6 30 15,8 1 18-15,6-2 2 16,0-1-40-16,0 0-34 15,12-6-9-15,3-3-16 16,1-7 3-16,-3-3-6 0,5-2 0 16,-1 0 5-1,3 0-10-15,5-7-1 0,0-5-42 16,8-2-36-16,-2-4-72 16,-4-3-77-16</inkml:trace>
  <inkml:trace contextRef="#ctx0" brushRef="#br0" timeOffset="75817.45">26442 15064 733 0,'0'0'235'16,"0"0"-166"-16,0 0-55 0,0 0-14 16,0 0-7-16,0 0 6 15,110-46-2-15,-71 39-39 16,-8 4-16-16,-17 3 18 15,-10 0-18-15,-4 0-19 16,-16 15 77-16,-21 15 10 16,-5 5 10-16,9 0 15 15,4-4 4-15,13-3-28 16,10-8 7-16,6 1-13 16,4-3 3-16,14-8-8 15,11-6 0-15,2-4-11 16,0 0-30-16,0-17-42 15,-2-6-86-15,-8-4 8 0,-7 2-111 16</inkml:trace>
  <inkml:trace contextRef="#ctx0" brushRef="#br0" timeOffset="76154">26690 15084 248 0,'0'0'228'0,"0"0"-89"16,0 0-83-16,0 0-46 16,77-79-7-16,-38 63 6 15,8 1-8-15,1 1 1 16,-5 2-2-16,-8 3 1 15,-10 3 1-15,-6 6-2 16,-13 0 10-16,6 0-8 16,-5 0 20-16,-3 1 33 15,-4 9 5-15,2 4 1 0,-2 7-2 16,0 8-12 0,0 4-8-16,-6 9-3 0,-3 8-15 15,-5 4-3-15,6 4-4 16,-5-2-9-16,7-5-2 15,-4-3-3-15,8-7 0 16,-2-7-2-16,1-7 1 16,3-9-17-16,-4-7-12 15,2-5-35-15,-4-6 11 16,-4 0-33-16,-3 0-111 16,-9-3-48-16,-3-14-151 15</inkml:trace>
  <inkml:trace contextRef="#ctx0" brushRef="#br0" timeOffset="77616.17">22351 14905 382 0,'0'0'100'0,"0"0"-34"0,-113 79 8 16,53-51 44-16,-9-2-62 16,-13 0-7-16,-11-10 8 15,-15-8-24-15,-3-8 4 16,-9-1-17-16,-6-23-3 16,-5-12-13-16,-1-9 14 15,4-5 3-15,0-14-9 16,4-12 2-16,8-12-14 15,11-14-2-15,7-7-2 16,16-10 4-16,16-5-7 16,14-3 6-16,17-2-15 15,12 4 15-15,23 1-2 0,6 2-2 16,29 10 3 0,27 0 2-16,21 7-5 0,20 5 8 15,13 7-6-15,31 7 4 16,14 6-2-16,21 3-1 15,21 9 2-15,20 7 0 16,21 11 4-16,20 13-4 16,24 8-1-16,3 13 0 15,11 12 0-15,0 4 1 16,-5 10 3-16,-3 13-3 16,2 1 3-16,-3-2-2 15,1 2 0-15,-9-1 0 16,-16-2-1-16,-13 3 0 0,-16 6 2 15,-27 5-2 1,-29 9-3-16,-27 5 1 0,-35 8 2 16,-21 3-2-16,-20 9 1 15,-15 10 1-15,-19 5 0 16,-10 6-2-16,-18 4 4 16,-15 6-3-16,-4 8 2 15,-4 5 0-15,-15 0-1 16,-1-3 0-16,-13-4 2 15,6-12-2-15,-8-8 1 16,-3-7 0-16,-5-4 11 16,-15-3 1-16,-4-4 1 15,-18 0-7-15,-16-7-2 16,-13-5 12-16,-19-4-5 0,-17-6 18 16,-24-2-21-16,-9-5 20 15,-21-2 0-15,-5-1-8 16,-9-6 7-16,-6-2-27 15,2-7 7-15,4-3 10 16,12-1-7-16,17-5 4 16,11-2 6-16,16 0-21 15,10-4 0-15,8 1-10 16,17-1 2-16,11-3 0 16,16-2-1-16,22-1 9 15,13 0 18-15,21 0-6 16,10 0 7-16,13 0-19 15,9 0 2-15,7 0-4 0,0 0-8 16,0 0-1-16,0 0-1 16,0 0 9-16,0 0 0 15,0 0 2-15,0 0 0 16,0 0 2-16,0 0-5 16,0 0 6-16,0 0-4 15,0 0 2-15,0 0 0 16,0 0 0-16,0 0 0 15,0 0 0-15,0 0 1 16,0 0-4-16,0 0 6 16,0 0-7-16,0 0 9 15,0 0-10-15,0 0 5 0,0 0-3 16,0 0 0-16,-2 0-2 16,-2 0 0-16,2 0-3 15,2 0 3-15,-6 0-7 16,2 0-5-16,-9 0-11 15,5 0-10-15,-8 0-6 16,-1 0-11-16,3 0 4 16,1 0-9-16,-3 0 0 15,1 0-74-15,-8 0-123 16,7 0-109-16</inkml:trace>
  <inkml:trace contextRef="#ctx0" brushRef="#br0" timeOffset="78087.77">21074 15325 214 0,'0'0'175'16,"0"0"-134"-16,0 0-36 15,0 0-5-15,0 0 4 16,0 0 2-16,0 0 4 15,72-4-9-15,-47 4-2 0,4 6-15 16,2 6-106-16</inkml:trace>
  <inkml:trace contextRef="#ctx0" brushRef="#br0" timeOffset="78735.48">21547 15824 778 0,'0'0'39'15,"0"0"-39"-15,0 0-64 0,0 0 41 16,0 0 14-16,0 0 9 16,42 37 21-16,-1-22 16 15,19 0-6-15,14 0-8 16,23-2-6-16,19-2-10 15,16-3-1-15,15-1-6 16,17-2 1-16,17 1-1 16,24-2 0-16,22-4 5 15,19 0-1-15,15 0-2 16,1 0-2-16,7-4 3 16,-8-3-2-16,-1 0 12 15,-2 0-3-15,-14-2-9 16,-2 6 6-16,-12 3-7 15,-11 0 2-15,-17 0-2 16,-16 0 0-16,-14 0 0 0,-17 2-2 16,-21 5 2-16,-12 0-17 15,-8-1 13-15,-21-1-32 16,-15-2 18-16,-24 0-4 16,-17-1 0-16,-18-1 12 15,-7 0 9-15,-7-1 2 16,-5 0 4-16,0 0 15 15,0 0 25-15,0 0-26 16,0 0-18-16,0 0-1 16,2 0 2-16,4-1-3 15,-6-2 2-15,4 0 1 16,-4 3-2-16,0 0 5 0,0 0-1 16,0 0 5-1,0 0 14-15,0 0 7 0,-17-3-12 16,-3-1-18-16,-7 0-6 15,-6 1-5-15,-9 3 5 16,-7 0 6-16,-15 0-66 16,-17 0-92-16,-10 0-124 15</inkml:trace>
  <inkml:trace contextRef="#ctx0" brushRef="#br0" timeOffset="79596.28">24150 17402 392 0,'0'0'193'0,"0"0"-90"16,0 0 11-16,0 0 5 15,0 0-65-15,0 0-2 16,-27-56-1-16,21 12 14 0,6-15-33 16,0-13-25-16,0-16-5 15,8-2-1-15,8-3-2 16,3-6 2-16,6 13-3 15,-2 11 2-15,1 25-1 16,-9 21-3-16,-5 15-1 16,-4 13-1-16,7 1-8 15,9 15 5-15,5 26 1 16,15 20 8-16,5 15 4 16,-3 5 4-16,-3 0-7 15,-4-3 3-15,-8-11-2 16,-2-5-2-16,-4-13 0 15,-11-5 0-15,-6-8-1 0,1-9-36 16,-7-4-29 0,0-12-40-16,-19-11-117 0,-12-6-70 15</inkml:trace>
  <inkml:trace contextRef="#ctx0" brushRef="#br0" timeOffset="79770.23">24166 17058 772 0,'0'0'225'0,"0"0"-153"16,0 0-44-16,0 0-28 16,0 0-11-16,97-14 10 15,-12 5-9-15,8-2-73 0,-4-3-43 16,-8-6-52-16,-11-4 39 16,-14-8-32-16,-13-2-107 15</inkml:trace>
  <inkml:trace contextRef="#ctx0" brushRef="#br0" timeOffset="80069.39">24834 16828 614 0,'0'0'280'16,"0"0"-185"-16,0 0-71 16,-31 98-16-16,21-44 26 15,7 0-17-15,3-10 12 16,0-9-16-16,3-7 13 16,13-11-24-16,1-7 0 15,7-6 0-15,1-4 3 16,6-3 6-16,11-25-9 0,-5-14 5 15,4-9-7 1,-8 5 2-16,-14 10-1 0,-3 17-1 16,-16 13 0-16,6 5 1 15,-6 1 5-15,0 0-1 16,5 12-5-16,1 18-17 16,2 11 17-16,11 5 1 15,3-3-1-15,3-4-1 16,4-9-51-16,2-8-27 15,-6-12-47-15,-6-10-162 16,-7-17-155-16</inkml:trace>
  <inkml:trace contextRef="#ctx0" brushRef="#br0" timeOffset="80274.28">25053 16834 777 0,'0'0'207'0,"0"0"-207"15,0 0-2-15,132 0 2 16,-53-3 10-16,8 0-5 16,4 2-5-16,-3 1-11 15,-7 0-38-15,-11-3-54 16,-30-1-114-16,-28-5-51 16</inkml:trace>
  <inkml:trace contextRef="#ctx0" brushRef="#br0" timeOffset="80424.7">25367 16632 929 0,'0'0'91'0,"0"0"-91"0,-6 130 0 15,6-40 1-15,0 2-1 16,2-5 1-16,12-3-3 16,11-8-4-16,2-17-124 15,2-21-158-15,12-32-73 16</inkml:trace>
  <inkml:trace contextRef="#ctx0" brushRef="#br0" timeOffset="80668.41">25669 17041 716 0,'0'0'193'0,"0"0"-174"16,-85 78-6-16,73-40 17 16,12-3 2-16,6-6-27 15,31-3 4-15,13-12-6 16,6-14 7-16,2-1 0 15,-9-28 10-15,-12-8-11 16,-14-6 1-16,-17-3 1 16,-6 0-2-16,-18 6 17 15,-20 7-6-15,-9 13-7 16,-7 9-13-16,5 11-13 16,-5 0-27-16,10 17-17 15,9 10-69-15,17-5-224 16</inkml:trace>
  <inkml:trace contextRef="#ctx0" brushRef="#br0" timeOffset="81388.42">26130 16928 9 0,'0'0'739'15,"0"0"-580"-15,0 0-69 16,0 0-39-16,0 0-45 15,0 0-6-15,2 27-6 0,46-10 6 16,7-3 12-16,5-10-5 16,-4-4 2-16,-2 0-9 15,-11-8 5-15,-14-11-5 16,-4-3 1-16,-15-6 1 16,-10-4-2-16,0 2 9 15,-12-3-7-15,-21 6 6 16,0 3 15-16,-9 6-4 15,-1 7-14-15,0 8-3 16,-3 3 7-16,3 10-7 16,-1 21-2-16,9 8-11 15,4 13 7-15,13 8 4 0,5 2 4 16,13-2-3-16,0-6-2 16,15-5 1-16,14-5 0 15,2-7 2-15,4-3 1 16,2-14-2-16,-2-11 2 15,6-9 2-15,3 0-1 16,5-18 4-16,1-13-8 16,4-1-5-16,-11 2-30 15,-8 4-24-15,-4 8-16 16,-6 3-73-16,-6 1-168 16</inkml:trace>
  <inkml:trace contextRef="#ctx0" brushRef="#br0" timeOffset="81898.46">26738 16918 314 0,'0'0'551'0,"0"0"-406"0,0 0-66 16,0 0-42-16,0 0-37 15,0 0-10-15,-17 49 10 16,17-2 13-16,6 1 8 15,-2-5-9-15,-2-13-2 16,-2-10-7-16,5-10-3 16,-5-7 1-16,0-3 0 15,0 0 10-15,0 0 3 16,0-9 1-16,2-26-5 16,8-14-10-16,9-13-57 15,3 7 52-15,5 13 2 16,-4 16-2-16,0 14-12 15,-9 12 0-15,-1 2 11 0,-1 28-12 16,0 12 18-16,-1 12 6 16,-9-1 9-16,4 0-13 15,-2-13-2-15,9-7-1 16,3-9-38-16,3-12-29 16,8-12-82-16,1-4-121 15,1-22-109-15</inkml:trace>
  <inkml:trace contextRef="#ctx0" brushRef="#br0" timeOffset="82206.39">27399 16855 679 0,'0'0'256'16,"0"0"-199"-16,-29-75-4 15,17 64 24-15,-1 7-4 16,-1 4-35-16,-13 20-38 16,0 26-3-16,-4 13-10 15,8 9 10-15,13-6 3 16,10-9-8-16,10-7-22 16,19-13-20-16,4-10 9 15,9-10 2-15,5-13 0 16,1 0-31-16,1-21-82 15,-5-11-66-15,-9-4 35 16,-8-5-162-16</inkml:trace>
  <inkml:trace contextRef="#ctx0" brushRef="#br0" timeOffset="82460.23">27587 16876 344 0,'0'0'406'0,"0"0"-219"16,0 0-147-16,-80 38-15 15,59-3 1-15,6 5-1 16,15-3-16-16,0-4-7 15,13 0-2-15,12-4 0 16,6-13 2-16,10-8-1 16,2-8 0-16,1-4 4 15,1-25-4-15,-12-11 7 16,-10-5 1-16,-11 0 1 0,-12 5-5 16,0 6 20-16,-28 7 1 15,-6 6 14-15,-1 8-7 16,-2 8-33-16,2 5-9 15,0 18-64-15,4 18-35 16,12 3-49-16,13-4-163 16,6-8-131-16</inkml:trace>
  <inkml:trace contextRef="#ctx0" brushRef="#br0" timeOffset="83023.13">28218 17052 395 0,'0'0'136'0,"0"0"-19"15,91-56-9-15,-73 32-19 16,-7 4-29-16,-9 1-5 16,-2-1 44-16,-9 0-39 15,-18 1-41-15,-4 7 17 0,-16 8 22 16,-11 4-58-16,-12 15-6 16,4 22-14-16,10 15 8 15,8 2 7-15,23-5 1 16,13-2 0-16,12-12-33 15,6-4 30-15,25-8-10 16,11-12-5-16,7-11 11 16,11-13 0-16,0-22 9 15,0-14 2-15,-10-13 0 16,-9-5-15-16,-16-11 13 16,-9-8-28-16,-14-7 29 15,-2-3-3-15,-6 12 4 16,-10 20 5-16,1 27 36 15,3 23 5-15,6 13 21 16,1 2-62-16,-3 43-5 0,-4 27-16 16,1 23 16-16,-1 15 3 15,12-1-3-15,0-6 0 16,0-2-21-16,10-11-63 16,3-17-4-16,1-21-188 15,5-29-108-15</inkml:trace>
  <inkml:trace contextRef="#ctx0" brushRef="#br0" timeOffset="83731.67">28619 16906 935 0,'0'0'26'0,"0"0"-26"0,-50 94 14 15,44-59 18-15,6-7-22 16,2-3-10-16,17-8 0 15,7-6 1-15,1-10 3 16,2-1 1-16,-4-9 0 16,4-23 0-16,-10-9 0 15,-11-8-3-15,-8 1-2 16,0 7-7-16,-19 7 7 16,-1 12 16-16,-9 8 6 15,0 12 8-15,-4 5 3 16,-7 29-33-16,3 16-7 15,6 10 6-15,15 2-1 0,9-1 2 16,7-6-1 0,11-4-4-16,18-12 3 0,4-8-6 15,8-15-17-15,7-14 7 16,5 0-5-16,-1-30-8 16,2-12-5-16,-5-9-16 15,-7-11-86-15,-1-3-6 16,-14 1 30-16,-4 15 114 15,-11 18 0-15,-6 18 124 16,-6 8 46-16,0 5-54 16,0 0-68-16,0 15-41 15,0 23-6-15,0 16 41 0,-6 11-1 16,0 4-27 0,0 3 7-16,-1-3-15 0,5-10-2 15,-2-11-4-15,-2-16-14 16,6-16-10-16,0-6-1 15,0-10-3-15,0 0 8 16,0-29 3-16,6-15-22 16,11-8 9-16,1-1 20 15,3 7 10-15,8 12 8 16,6 9-2-16,-8 8 2 16,4 4-2-16,-2 6 4 15,0 4-5-15,-2 3 11 16,2 0-12-16,-4 0-4 15,6 4 0-15,2 5-12 16,0 1-20-16,2-3-28 0,0-1-173 16,-10-5 3-16</inkml:trace>
  <inkml:trace contextRef="#ctx0" brushRef="#br0" timeOffset="84291.02">30092 16951 30 0,'0'0'1005'16,"0"0"-910"-16,0 0-95 15,-55 102-10-15,-9-32 10 0,-17 13 8 16,-10 5-3-16,6 1 6 16,1-2-11-16,11-9-4 15,17-13-56-15,13-20-75 16,20-26-295-16</inkml:trace>
  <inkml:trace contextRef="#ctx0" brushRef="#br0" timeOffset="84484.96">30080 17175 606 0,'0'0'563'15,"0"0"-454"-15,0 0-88 16,0 0-4-16,-128 119-17 0,31-30-39 15,-11 6-10-15,5 4-5 16,6-3-47-16,6-18-95 16,12-19-502-16</inkml:trace>
  <inkml:trace contextRef="#ctx0" brushRef="#br0" timeOffset="85131.95">23608 16094 461 0,'0'0'399'0,"0"0"-313"16,0 0-34-16,0 0-3 15,0 0-8-15,0 0-27 16,-29 76 1-16,-27 2-2 16,-6 14-7-16,-4-3-2 15,12-10-4-15,19-11-64 16,17-18-28-16,16-20-128 16,2-29-92-16</inkml:trace>
  <inkml:trace contextRef="#ctx0" brushRef="#br0" timeOffset="85310.33">23984 16158 491 0,'0'0'392'0,"0"0"-281"0,0 0-70 16,-62 149-15-16,-8-46-11 16,-9 7-11-16,5-1-4 15,6-6-37-15,10-13-76 16,21-22-203-16,12-27-280 15</inkml:trace>
  <inkml:trace contextRef="#ctx0" brushRef="#br0" timeOffset="88270.31">28183 11793 28 0,'0'0'215'15,"0"0"-140"-15,0 0-3 16,0 0-13-16,0 0 6 15,0 0 21-15,-15-36 21 16,15 32 7-16,0 1-26 16,0 0-22-16,0 1-2 15,0 1-8-15,0 0-3 16,0 1-6-16,0 0-12 16,0 0-8-16,0 0-11 15,0 0 0-15,0 0-11 0,0 0 5 16,0 0 4-16,0 0-9 15,-4 0-5-15,2 0 2 16,2 0-7 0,0 0 8-16,0 0-6 0,-4 0 6 15,4 0-4-15,0 0 1 16,0 0-1-16,0 0 1 16,0 4-4-16,0 7 1 15,10 9 3-15,5 8-1 16,1 5 5-16,-1 6-6 15,1 10 2-15,3 15 0 16,-3 10 1-16,3 7-1 16,-1 5 1-16,7-1 2 15,0-1-6-15,6-6 7 0,0-7-8 16,2-11 8 0,-2-10-5-16,-6-11 1 0,-9-12 0 15,-3-11 0-15,-7-11 3 16,-6-3-1-16,2-2 1 15,-2 0 10-15,0 0-2 16,0-2 27-16,4-20 8 16,11-28-10-16,3-22-17 15,11-25-16-15,6-15-6 16,3-2-2-16,-1-5-8 16,0 4 3-16,-6 11-6 15,-2 13 4-15,-6 18 3 0,-9 15 6 16,-3 7 3-16,-5 14-2 15,-4 12-2-15,-2 8-13 16,0 13-3-16,0 4-13 16,0 0-60-16,4 0-44 15,2 18-21-15,0 9-97 16,1 3 45-16,-1-5-116 16</inkml:trace>
  <inkml:trace contextRef="#ctx0" brushRef="#br0" timeOffset="88804.31">29200 11632 514 0,'0'0'153'15,"0"0"-15"-15,0 0-34 16,0 0-62-16,-7 129-26 15,-17-18 37-15,-10 18-17 16,1-2-1-16,2 1-12 16,2-9-10-16,11-16-7 15,7-14-2-15,9-21 1 0,2-21-9 16,0-16 8-16,0-15-8 16,0-16-46-16,0-11 2 15,7-35 14-15,5-23-102 16,7-20-137-16,-7-14 25 15,11-8-17-15</inkml:trace>
  <inkml:trace contextRef="#ctx0" brushRef="#br0" timeOffset="89038.32">29146 11772 365 0,'0'0'280'16,"0"0"-86"-16,0 0-58 16,0 0-79-16,0 0-49 15,0 0-2-15,49 48-6 16,-7 18 26-16,1 16-9 0,7 11 5 15,-3 6-11 1,1 0 1-16,-5-3-12 0,-8-7 4 16,-10-9 0-16,-12-7-4 15,-13-5 0-15,0-8 0 16,-19-15-8-16,0-13-66 16,-10-20-17-16,3-12-76 15,-10-23-47-15,-5-29-99 16,4-18 95-16</inkml:trace>
  <inkml:trace contextRef="#ctx0" brushRef="#br0" timeOffset="89190.3">29115 12321 353 0,'0'0'497'16,"0"0"-387"-16,0 0-25 0,0 0-27 16,0 0-56-16,0 0-2 15,56-7-4-15,22 14 3 16,13-4-70-16,19-3-34 15,-3-11-138-15,-8-22-50 16</inkml:trace>
  <inkml:trace contextRef="#ctx0" brushRef="#br0" timeOffset="89729.02">29704 11796 779 0,'0'0'195'0,"0"0"-112"15,0 0-21-15,0 0-51 0,0 0-4 16,126-28-7-16,-41 23 0 16,-5 2-1-16,-7 3-48 15,-26 0-23-15,-20 0 7 16,-23 0-38-16,-8 0-43 16,-35 0 81-16,-21 0-40 15,-17 0 43-15,-3-2 62 16,1 2 65-16,13 0 45 15,12 0 58-15,23 12-30 16,11 8-82-16,3 13-25 16,7 18-18-16,8 17 6 15,2 9 24-15,0 6-16 16,6-5-8-16,10-5 0 16,-1-5 8-16,-3-10-18 0,-1-10 0 15,-5-15 2-15,-4-14 0 16,-2-12-2-16,0-5-9 15,0-2 11-15,0 0-2 16,0 0 7-16,0 0-11 16,0 0 0-16,4 0-5 15,4 0-5-15,11 2 1 16,14 1 4-16,12 1 7 16,9-1-5-16,10-3 3 15,-2 0-4-15,4 0 6 16,-6 0-6-16,-10 0-1 15,-9 0 0-15,-10 0-17 0,-6 0-33 16,-12 0-62-16,-5 0-29 16,-8-11-60-16,0-7-161 15,-21-11-68-15</inkml:trace>
  <inkml:trace contextRef="#ctx0" brushRef="#br0" timeOffset="89938.12">29660 12275 844 0,'0'0'183'16,"0"0"-93"-16,0 0-7 15,0 0-45-15,0 0-38 16,141-50 3-16,-38 40 24 0,1 5-26 16,-7 5-1-16,-14 0-17 15,-15 8-63-15,-21 7-48 16,-26-2-95-16,-21-3-150 15</inkml:trace>
  <inkml:trace contextRef="#ctx0" brushRef="#br0" timeOffset="90480.82">29142 13250 496 0,'0'0'402'16,"0"0"-266"-16,0 0-31 16,0 0-19-16,0 0-68 15,0 0-18-15,33-15-2 16,10 11 2-16,13 1 0 16,0 3 3-16,2 0-5 15,-9 0 4-15,-7 0-4 16,-16 0-4-16,-9 0-17 0,0 0-17 15,-11 0-13-15,-4 2-8 16,2-1-13-16,-2 2-63 16,-2 1-115-16,0-1-7 15,0-1-78-15</inkml:trace>
  <inkml:trace contextRef="#ctx0" brushRef="#br0" timeOffset="90868">29873 13182 430 0,'0'0'527'0,"0"0"-420"16,0 0-7-16,0 0-29 16,0 0-50-16,0 0-16 15,69-8 0-15,-16 2 19 16,1 3-2-16,-4 3-21 16,-3 0 0-16,-12 0 0 15,-14 0 0-15,-9 0-1 16,-5 2 0-16,-7-2 0 15,0 0 0-15,0 0-1 0,0 0-1 16,0 0-1-16,0 0-19 16,0 0-24-16,0 1-43 15,0 5-21-15,0-2-103 16,0-4-219-16</inkml:trace>
  <inkml:trace contextRef="#ctx0" brushRef="#br0" timeOffset="94018.44">27798 12363 30 0,'0'0'117'0,"0"0"-110"15,0 0 1-15,0 0 15 16,0 0 9-16,0 0 0 16,0 0 8-16,19-5-2 15,-17 5 9-15,-2 0 7 16,0 0 3-16,4 0 4 16,-4 0-15-16,0 0 7 15,2 0 16-15,-2 0-2 0,0 0-12 16,0 0-12-16,0 0-12 15,0 0-9-15,0 0-5 16,0 0-12-16,0 0 10 16,0 0-11-16,0 0 8 15,0 0-4-15,0 0 6 16,0 0-3-16,0 0-3 16,0 0-3-16,0 0-4 15,0 0 4-15,0 0-3 16,0 0-3-16,0 0 3 15,0 0-1-15,0 0-1 16,0 0 0-16,0 0 1 16,0 0-1-16,0 0 6 0,0 0-6 15,0 0 11 1,0 0-4-16,0 0 10 0,0 0-6 16,0 0 8-16,0 0-1 15,0 0-1-15,0 0 2 16,0 0-2-16,0 0 3 15,0 0-2-15,-2-4 3 16,-8-1-16-16,-5-2-5 16,-2 1 0-16,1 2-2 15,-3-2 1-15,-1 2 1 16,-3 3-1-16,-6-1-3 16,2 2 2-16,-14 0 2 0,-7 3-1 15,-14 13-3 1,-16 9 3-16,-13 9-1 0,-8 7 0 15,-9 4 2-15,-8 3 0 16,7-3 0-16,5-2 2 16,13-5-2-16,19-4 1 15,12-7-2-15,19-8 3 16,14-6 0-16,10-7 6 16,5-2-8-16,2-3 4 15,3 0-3-15,5-1 5 16,-2 0-5-16,2 0 0 15,-4 2 0-15,-4-1-2 16,1 4-1-16,-9-1-1 16,1 2-14-16,1-2-12 15,3 2 7-15,5-4 1 0,4 0-19 16,2-2-26-16,2 0 9 16,0-7-99-16,2-26-183 15</inkml:trace>
  <inkml:trace contextRef="#ctx0" brushRef="#br0" timeOffset="94861.48">26773 12294 765 0,'0'0'181'0,"0"0"-87"15,0 0-6-15,0 0-25 0,0 0-39 16,0 0-24-1,-33 21-2-15,-5 29-11 0,-11 20 13 16,-11 12-2-16,4 4 0 16,-4-4 2-16,6-9 0 15,5-9 0-15,12-20 3 16,12-17-3-16,12-17 7 16,9-7 4-16,4-3-2 15,0 0 1-15,0 0-7 16,0 0 5-16,0 0-7 15,11 0 2-15,7 0-1 16,15 5 6-16,9 2 0 16,5 3 0-16,3 2 5 0,-3 2-12 15,-3 1 3 1,-1-1-2-16,-4-3-2 0,-8 0 3 16,-4-4-2-16,-8 0 0 15,-9-4 0-15,-4 0-1 16,-1-2 2-16,-5-1-3 15,0 0 3-15,0 0 5 16,0 0-7-16,0 0 9 16,0 0 0-16,0 0-1 15,0 0-3-15,0 0-5 16,0 0 0-16,0 0 4 16,0 0-9-16,0 0 8 15,0 0-6-15,0 0 6 16,0 0-2-16,0 0-1 0,0 0 0 15,0 0 0-15,0 0 2 16,0 0-2-16,0 0 3 16,0 0-6-16,0 0 4 15,0 0-1-15,0 0 0 16,0 0 0-16,0 0-2 16,0 0 5-16,0 0-5 15,0 0 5-15,0 0-6 16,0 0 4-16,0 0-2 15,0 0 2-15,0 0-2 16,0 0 4-16,0 0-4 16,0 0 2-16,0 0-1 15,0 0 0-15,0 0 1 0,0 0-2 16,0 0 2 0,0 0-1-16,0 0 0 0,0 0 0 15,0 0 0-15,0 0-3 16,0 0 2-16,0 0-29 15,0 0-2-15,0 0-25 16,0 0-13-16,-17-7-93 16,-2-7-77-16,-5 1-171 15</inkml:trace>
  <inkml:trace contextRef="#ctx0" brushRef="#br0" timeOffset="95473.11">22068 15816 635 0,'0'0'202'15,"0"0"-114"-15,0 0-34 16,0 0-11-16,0 0-6 16,0 0-15-16,-25 0-9 15,25 0-12-15,0 0-2 16,0 0-2-16,0 0-1 15,0 0-17-15,0 2-8 16,6-1 0-16,1-1-31 16,5 0-50-16,1 0-79 15,5-6-28-15</inkml:trace>
  <inkml:trace contextRef="#ctx0" brushRef="#br0" timeOffset="95940.12">26339 15664 249 0,'0'0'629'16,"0"0"-576"-16,0 0-45 15,0 0 17-15,0 0-2 16,0 0-12-16,4 3 0 16,-2-2 1-16,2-1-7 15,-4 0-5-15,0 0 0 16,0 0-5-16,0 0-1 0,0 0-18 16,0 0 3-16,0 0-8 15,2 1-34-15,-2 1-48 16,4-1-6-16,-4 2 63 15,2-3-93-15,-2 0-155 16</inkml:trace>
  <inkml:trace contextRef="#ctx0" brushRef="#br0" timeOffset="97306.82">19823 14832 433 0,'0'0'93'0,"-97"22"9"15,37-22-26-15,-8 0-19 16,-11-20-9-16,-16-17-20 15,-10-17-9-15,-3-16 24 16,-7-17-32-16,7-17-6 16,5-18 15-16,10-17-19 15,14-21 10-15,19-12 1 16,29-6 2-16,31-3-1 16,35 11-12-16,46 21-1 15,27 27 3-15,28 34 0 0,27 36 2 16,23 35 6-1,17 24 4-15,-5 59-12 0,-20 40-3 16,-42 34 1-16,-51 29-1 16,-48 21 1-16,-37 8-2 15,-22 4 3-15,-34-6 0 16,-16-18 3-16,-1-24-5 16,5-24 0-16,14-33-28 15,23-22-22-15,15-26-83 16,16-26-110-16,22-23-103 15</inkml:trace>
  <inkml:trace contextRef="#ctx0" brushRef="#br0" timeOffset="98228.47">27992 13671 41 0,'0'0'475'0,"0"0"-311"15,0 0-67-15,0 0-37 16,0 0 15-16,0 0-6 15,0-8-30-15,0 15-29 16,0 34-9-16,0 33-1 16,0 28 56-16,0 14-29 15,0-3-4-15,0-10-14 16,21-17-9-16,10-12 4 16,17-16-2-16,9-11-1 0,8-10 1 15,-1-15 1-15,-4-13-3 16,-3-9-41-16,-5-23-21 15,-13-13-1-15,-10-11-100 16,-18-1-192-16,-11 3-119 16</inkml:trace>
  <inkml:trace contextRef="#ctx0" brushRef="#br0" timeOffset="98960.44">28584 14651 32 0,'0'0'444'0,"0"0"-378"16,-79 79 2-16,52-55 25 16,-10-5 5-16,-2-2-43 15,-7-2-25-15,-1-11 48 0,-7-4-44 16,-8-12-17-1,-15-20-14-15,-7-17-3 0,-1-16 0 16,-2-15-4-16,2-12-5 16,5-16 8-16,7-6-1 15,15-17 4-15,21-15-2 16,23-5 2-16,14-1-2 16,27 19 0-16,37 31 0 15,20 28-1-15,26 30 2 16,24 27-1-16,17 17 0 15,2 32 0-15,4 29 4 16,-12 27-4-16,-23 12 4 16,-29 15 0-16,-29 6 2 15,-33-7 1-15,-31-4 5 16,-4-12-4-16,-35-12 10 0,-19-13-7 16,-2-12 5-16,-2-15-11 15,-4-12-4-15,4-11-1 16,2-10-2-16,4-8-53 15,6-5-4-15,3 0 11 16,-7-10-142-16,7-5-34 16,-7-7-53-16</inkml:trace>
  <inkml:trace contextRef="#ctx0" brushRef="#br0" timeOffset="99771.11">27641 13679 362 0,'0'0'212'0,"0"0"-165"16,0 0 20-16,0 0 38 16,0 0-30-16,0 0-33 15,14 0 18-15,-14 0 0 0,0-9 9 16,-8-12-46-16,-10-7-19 16,-5-8-3-16,-2-6 6 15,-6-9-2-15,-10-8-2 16,-3-10 0-16,-12-9-1 15,-14-2-1-15,-4 2 1 16,-17 8 2-16,-13 8-4 16,-11 6 18-16,-16 6-10 15,-5-4-8-15,-13-2-2 16,-4-2 2-16,-12-2-2 16,-11 5 6-16,-22 2-3 15,-7-1 0-15,-8-2-2 0,-8 4-4 16,-8 5 5-1,-9 9-3-15,-10 6 2 0,-6 3 1 16,-1 1-14-16,5 1 13 16,-2 5-6-16,8 0 6 15,8 6 2-15,11 0 1 16,20 3-2-16,9 6 1 16,8 4 0-16,8 3 9 15,11 0-4-15,9 0 4 16,16 2-10-16,3 11-5 15,9 8 3-15,2 5 2 16,4 6-1-16,6 6 1 16,2 10 6-16,4 8-6 15,1 16-1-15,13 13-1 0,3 18 2 16,14 10-2-16,15 0 2 16,15-5 0-16,15-13 0 15,14-18-1-15,7-13 1 16,9-15 0-16,4-16 0 15,1-11 1-15,-1-8-4 16,4-7 6-16,-2-4-4 16,2-3 1-16,0 1-6 15,0-1-22-15,0 0-19 16,0 0-11-16,0-7-15 16,0-19-69-16,0-15-158 0,6-14-56 15</inkml:trace>
  <inkml:trace contextRef="#ctx0" brushRef="#br0" timeOffset="100101.11">19964 12418 695 0,'0'0'213'0,"0"0"-120"16,0 0-46-16,0 0-47 15,0 0-16-15,6 79 16 16,13 9 2-16,-9 16 5 15,-8 2 5-15,-2 2 1 16,0-6-8-16,0-11 5 16,0-12 6-16,0-19-15 15,0-21-1-15,0-16 1 16,10-10-2-16,13-9 3 0,4-2 2 16,14-2 9-16,19 0 2 15,8-6-1-15,11-4 0 16,10 4-11-16,2 6 0 15,0 0-6-15,-4 9 3 16,-9 10-34-16,3 2-53 16,-3-3-53-16,-1-10-118 15,-3-8-123-15</inkml:trace>
  <inkml:trace contextRef="#ctx0" brushRef="#br0" timeOffset="101292.71">21789 11421 734 0,'0'0'176'16,"0"0"-93"-16,0 0-83 16,-41 114-4-16,16 0 4 0,4 19 8 15,5-5-4 1,3-19 4-16,13-16-4 0,0-18 1 15,0-19 6-15,17-14-8 16,-9-17 10-16,2-10-8 16,-8-8 7-16,3-5-5 15,-3-2 12-15,-2 0 0 16,16 0 0-16,9 0-8 16,12 0 3-16,13 0 0 15,10 0-12-15,0 0-1 16,2 0-1-16,-2 0-1 15,0 0-38-15,0 0-18 16,-7-6-22-16,-3-8-47 16,-7-7-43-16,-12-9 4 15,-12-9 54-15,-15-8 82 16,-4 6 29-16,-10 7 67 0,-17 10 127 16,-2 13 15-16,-6 4-87 15,2 7-45-15,-2 0-37 16,-3 15-13-16,3 15-22 15,4 7-5-15,19 1 0 16,8-1 0-16,4-4-3 16,29-4 2-16,8-8 2 15,10-11-1-15,7-10 10 16,0-6-5-16,-5-25 5 16,-5-11 0-16,-13-9 2 15,-15 3-6-15,-16 6 5 0,-6 10 12 16,-25 14 6-1,-16 10-22-15,-9 8-7 0,-2 11-10 16,2 17-5-16,19 6-42 16,14 3-35-16,23-3-2 15,11-9-73-15,38-12-33 16,17-13 71-16,19-10 27 16,6-23 24-16,-6-9-8 15,-11-6-2-15,-14 0 88 16,-16 4 116-16,-20 9 79 15,-17 11-4-15,-7 7 44 16,0 9-88-16,-21 6-39 16,-14 4-71-16,-9 32-37 15,-9 16-8-15,9 10 3 16,7-2 4-16,14-8 1 0,23-8-8 16,0-9 6-16,29-8-3 15,8-9-5-15,11-10 2 16,4-6 2-16,1 0 1 15,-11 0 1-15,-13-4 3 16,-17 4 0-16,-12 0-1 16,0 0-6-16,-12 19 2 15,-28 11 2-15,-9 11 4 16,-1-2 0-16,-4-2-21 16,13-6-32-16,14-11-81 15,15-15-120-15,12-5-12 16</inkml:trace>
  <inkml:trace contextRef="#ctx0" brushRef="#br0" timeOffset="101862.58">22953 11999 618 0,'0'0'253'16,"0"0"-146"-16,0 0-31 16,-83-8-64-16,31 35-12 15,-1 8 0-15,9-1 0 16,9-4 1-16,25-4-2 15,10 0-9-15,10-1 10 16,27-1 0-16,13-3 0 16,8-4 0-16,2-1 1 15,-4-1 2-15,-13 1-3 0,-12-2 0 16,-14-2 0-16,-15 3 0 16,-2 2 0-16,-15 4 22 15,-16 5 31-15,-4 1-12 16,-2-4-6-16,6-5-18 15,4-6 18-15,15-6-31 16,3-3 3-16,5 0-6 16,4-3 3-16,0 0-4 15,0 0 0-15,0 0-1 16,0 0 2-16,0 0-1 16,0 0 0-16,0 0 5 15,0 0-4-15,0 0 6 0,0 0-1 16,0 0 0-1,0 0-1-15,0 0-3 0,0 0 2 16,0 0-3-16,0 0 1 16,0 0-1-16,0 0 5 15,0 0-6-15,0 0 4 16,0 0-4-16,0 0 0 16,0 0-1-16,0 0 2 15,0 0-3-15,0 0 6 16,0 0-7-16,0 0 4 15,0 0-2-15,0 0-2 16,0 0-15-16,0 0-54 16,4 0-47-16,15 0-14 15,16 0-7-15,10 0-127 16,9 3-9-16</inkml:trace>
  <inkml:trace contextRef="#ctx0" brushRef="#br0" timeOffset="102492.73">23341 12712 513 0,'0'0'196'16,"0"0"-86"-16,-86 70 20 16,15-40-73-16,-20 1-33 15,-8-6 42-15,-15-5-30 16,-12-8 0-16,-10-9-21 16,-21-3-5-16,-6-13-9 0,-13-20 7 15,-10-16-7 1,8-17 7-16,9-14 1 0,22-14 3 15,25-16 29-15,21-7-25 16,32-6-8-16,28-3-5 16,35-1-4-16,41-12 2 15,58-8-2-15,35 7-2 16,29 18-33-16,23 27 27 16,16 27 1-16,30 22 4 15,16 24-6-15,-11 22 5 16,-10 23-13-16,-37 32 9 15,-37 26 3-15,-46 27-9 16,-45 24 3-16,-44 20 6 16,-14 16 4-16,-47-5 2 15,-21-7 0-15,-5-24 6 0,-1-26-4 16,14-24 7 0,12-21 27-16,15-17-29 0,12-15-3 15,11-12-2-15,6-9 3 16,3-5-2-16,3-3-3 15,0 0 3-15,0 0-1 16,0 0 5-16,0 0-6 16,0 0 7-16,0 0-8 15,0 0 2-15,0 0 4 16,0 0-4-16,0 0 3 16,0 0-2-16,0 0-6 15,0 0 0-15,0 0 2 0,0 0-5 16,0 0 4-16,0 0 0 15,0 0-9-15,0 0-16 16,0 0-13-16,0 0-14 16,3 0-33-16,3 2-9 15,6 3-58-15,5-5-68 16,1 0-35-16</inkml:trace>
  <inkml:trace contextRef="#ctx0" brushRef="#br0" timeOffset="103490.12">22692 11695 406 0,'0'0'161'16,"0"0"18"-16,0 0-35 16,0 0-50-16,-35-89-36 0,70 35-24 15,38-18-8-15,36-15-2 16,32-11-12-16,16-1-3 16,12 5-2-16,-9 9-7 15,-18 13 0-15,-32 20-3 16,-36 18 3-16,-32 14 0 15,-24 13-22-15,-12 7-6 16,-6 0-5-16,0 0 3 16,-31 21-34-16,-18 18-64 15,-17 11-45-15,-13 8-12 16,-10 2-15-16</inkml:trace>
  <inkml:trace contextRef="#ctx0" brushRef="#br0" timeOffset="103725.13">22849 11534 583 0,'0'0'190'0,"0"0"-43"16,0 0-64-16,0 0-44 15,0 0-12-15,112-87-2 16,2 33-12-16,12-7-6 16,4 3-6-16,-6 3-1 15,-18 8-4-15,-22 11-11 16,-24 7-16-16,-12 7-9 15,-17 2-26-15,-19 1-46 16,-12-1-79-16,0-3-13 16</inkml:trace>
  <inkml:trace contextRef="#ctx0" brushRef="#br0" timeOffset="104475.69">24172 10701 679 0,'0'0'169'16,"0"0"-90"-16,0 0-44 16,0 0-22-16,85-44-11 15,-23 30 1-15,-2 10-3 16,-10 4-1-16,-11 13-3 16,-14 21-5-16,-23 16 7 15,-4 14 2-15,-35 8 5 16,-17 1-4-16,-10-12-1 15,8-12-2-15,8-15-27 16,15-16-39-16,17-12-30 16,14-6-55-16,2-29-37 15</inkml:trace>
  <inkml:trace contextRef="#ctx0" brushRef="#br0" timeOffset="104657.03">24518 10518 390 0,'0'0'192'16,"0"0"-49"-16,0 0-20 15,0 0-108-15,0 0 6 16,18 139 6-16,-18-44 19 16,6-1-23-16,-1-6-16 15,7-11-2-15,2-10-5 16,3-15-21-16,2-14-76 16,-1-21-98-16,5-17-49 15</inkml:trace>
  <inkml:trace contextRef="#ctx0" brushRef="#br0" timeOffset="105238.9">24850 10588 781 0,'0'0'109'0,"0"0"-87"16,0 0 1-16,0 0-10 16,0 0-13-16,-18 80 1 15,55-65 4-15,13-11-1 16,3-4 8-16,-3-9-5 15,-9-12 2-15,-16-1-8 16,-19 4 8-16,-6 2-4 16,-6 6 12-16,-35 10-17 15,-19 3-1-15,-10 22-27 16,-7 9 13-16,9 3 12 16,10-4-5-16,25-7-4 0,16-5 0 15,17-9-9-15,23-10-31 16,27-2 29-16,16-10 23 15,12-11 0-15,-5 0 1 16,-13 9 1-16,-17 8-4 16,-22 4-2-16,-17 18-24 15,-4 20-28-15,-35 11 52 16,-15 8 2-16,1-7 4 16,-3-4 6-16,8-11 0 15,18-11-3-15,11-10-5 16,13-8 0-16,2-6-8 0,29 0 4 15,16-13 4-15,13-9-15 16,-2 3-47-16,-2 5 9 16,-21 7 30-16,-23 7 23 15,-10 0 0-15,0 15 0 16,-25 16 33-16,-12 6 33 16,-4-1-31-16,4-3 25 15,12-7-9-15,13-7 5 16,7-5-45-16,5-3-9 15,7-2 3-15,22-5-6 16,4-4 1-16,8 0 0 16,0-1-13-16,-4-15-37 15,1-5-57-15,-1-5-69 0,-2-7-175 16</inkml:trace>
  <inkml:trace contextRef="#ctx0" brushRef="#br0" timeOffset="105610.2">25313 10741 42 0,'0'0'643'16,"0"0"-486"-16,0 0-68 15,0 0-12-15,0 0-18 16,0 0-42-16,-20-27-17 16,38 26 1-16,7 1-2 15,0 0 2-15,0 0-2 0,-9 3-9 16,-3 5 9-16,-5-1-2 15,-2 0 3-15,-6-2-3 16,4 1 5-16,-4 0-3 16,0 2 2-16,0 6 1 15,0 9-2-15,-6 8 4 16,-10 7-3-16,1 4 2 16,-8-2-3-16,5-3 1 15,5-9-1-15,1-6 1 16,8-9-3-16,-2-6 2 15,6-2-1-15,0-5-43 16,0 0-27-16,4-8-58 16,14-20-91-16,3-15-156 15</inkml:trace>
  <inkml:trace contextRef="#ctx0" brushRef="#br0" timeOffset="105824.39">25580 10575 780 0,'0'0'180'0,"0"0"-124"16,0 0-30-16,0 0-18 16,0 0-7-16,25 118 14 15,-13-55-2-15,5 4 4 16,-5-1-1-16,1-6-16 16,3-9 0-16,-8-8 2 0,3-12-4 15,-5-12-9 1,-6-9-9-16,2-9-21 0,-2-1-13 15,0-2-11-15,0-21-140 16,0-9-291-16</inkml:trace>
  <inkml:trace contextRef="#ctx0" brushRef="#br0" timeOffset="108505.49">26039 11189 401 0,'0'0'99'15,"0"0"-52"-15,0 0 15 16,0 0 39-16,0 0 6 15,0 0 0-15,39-17-11 16,-39 17 16-16,0-2-34 16,-33 2 2-16,-31 0-52 15,-35 0-28-15,-40 25-6 16,-18 9 5-16,-8 8 0 16,-9 2-6-16,15-3 6 15,8-7-9-15,23-7 6 0,27-10-6 16,33-8-5-1,32-5 10-15,28-4-40 0,8 0-15 16,31-18-72-16,37-13 37 16,21-8-13-16,17-1-38 15,1 3-45-15,13 1-93 16</inkml:trace>
  <inkml:trace contextRef="#ctx0" brushRef="#br0" timeOffset="108743.06">26423 11122 538 0,'0'0'91'0,"0"0"-58"16,0 0 107-1,0 0 41-15,0 0-83 16,-159 39-89-16,27-12 3 0,-15 5 16 16,-26 8 32-16,-5 1-29 15,2 0-19-15,13-2-6 16,12-6 5-16,23-4-11 15,14-5 0-15,27-4-2 16,31-6 1-16,21-5 0 16,23-4-41-16,12 0-55 15,12-4-90-15,30-1-109 16,13-11 28-16</inkml:trace>
  <inkml:trace contextRef="#ctx0" brushRef="#br0" timeOffset="117618.71">19726 14737 336 0,'0'0'10'16,"0"0"-7"-16,0 0 0 15,103 10 0-15,-78-7 0 16,-2 1-2-16,-9-1 2 0,-1 1 9 16,-3-1 1-1,-10-1 9-15,6 1 11 0,-6 0 17 16,7 1 20-16,-7 5 7 15,0 3 13-15,0 4-19 16,-13 1-17-16,-3 1-24 16,-5 0 5-16,-14 2-8 15,-9-1-3-15,-5-5 9 16,-15-7-20-16,-4-7-9 16,-9-4 8-16,-10-25 0 15,-4-13-8-15,-10-12 9 16,2-12-10-16,-2-13 9 15,10-11 15-15,6-13-11 16,4-9-16-16,13-7 21 0,14-14-10 16,25-4-2-16,23-2 0 15,10 9 9-15,33 15-15 16,13 13-3-16,16 10 1 16,15 14-1-16,14 7 0 15,14 12-1-15,20 15-1 16,5 16 0-16,9 18 0 15,-3 10 0-15,1 31-7 16,-7 23 6-16,-20 19-9 16,-29 16 12-16,-19 17-4 15,-31 11 3-15,-23 19 1 16,-12 6 0-16,-23 2 0 16,-12-1 1-16,-10-15 3 0,-7-11-1 15,-4-12-3-15,9-18 1 16,-7-14 1-16,9-11 0 15,-1-11-2-15,9-10 2 16,6-8-1-16,2-12 0 16,10-5 3-16,5-2-8 15,8-5 4-15,-1-5-3 16,7-2-19-16,0-2-2 16,0 0 3-16,0 0 4 15,0 0 3-15,0 0-3 16,0 0 2-16,0 0 4 15,0 1 3-15,0-1-3 0,0 0 7 16,0 0-10-16,0 0-13 16,0 0-14-16,0 0-37 15,3-1-58-15,9-8-33 16,-2-4-119-16</inkml:trace>
  <inkml:trace contextRef="#ctx0" brushRef="#br0" timeOffset="119584.66">28515 14965 383 0,'0'0'69'16,"-144"5"-12"-16,51-7-35 15,-9-23 0-15,-9-13 12 0,-7-13 7 16,0-10 4-16,-2-6-15 16,4-9-18-16,3-8 57 15,9-6-32-15,18-10-15 16,9-8 14-16,27-7 2 16,7-11-9-16,26-3-12 15,17 0 18-15,11 4-30 16,38 11-5-16,34 12 6 15,23 13 6-15,20 14-7 16,14 17-5-16,11 20 8 16,19 19-5-16,7 19 3 15,9 8-3-15,3 31-3 16,-20 12 0-16,-18 11 0 0,-27 7 0 16,-29 6-1-1,-29 8-2-15,-33 11 6 0,-27 18-3 16,-8 12 0-16,-39 10 7 15,-19 0-5-15,-12-8 3 16,-3-12-3-16,3-18-2 16,6-15 1-16,10-15 2 15,8-14-2-15,15-11 0 16,7-14 1-16,11-12-1 16,5-6 4-16,10-6 3 15,0-1-1-15,0-2 0 16,0 0-7-16,0 2 5 0,0-2-4 15,0 0 2 1,0 0-2-16,0 0 3 0,0 0-3 16,0 0 0-16,0 0 0 15,0 1-1-15,0-1 0 16,0 0-1-16,0 0 0 16,0 0-5-16,0 0 4 15,0 0-22-15,0 0-13 16,0 0-10-16,0 0-41 15,0 0-24-15,4 0 39 16,2 0-20-16,-6 0-25 16,0-1-47-16</inkml:trace>
  <inkml:trace contextRef="#ctx0" brushRef="#br0" timeOffset="120755">29472 14308 697 0,'0'0'192'16,"0"0"-192"-16,0 0-23 15,81 4 23-15,-27-4 0 0,6 0 8 16,0 0-8-1,-15 0 3-15,-6 0-2 0,-20 0-2 16,-7 2-7-16,-12-2-11 16,-4 2 8-16,-23 3 5 15,-18 4 6-15,-15 10 5 16,-4 5 11-16,0 3-2 16,14-2 11-16,13-1 25 15,14-6-24-15,11 1-24 16,12-1-1-16,0-1 0 15,16-3-1-15,22-4 1 16,9-6-1-16,3-4 0 16,3 0-18-16,1-17-23 15,-4-8-72-15,-13-7-52 16,4-8 3-16,-16-6-7 0,-6-9-88 16</inkml:trace>
  <inkml:trace contextRef="#ctx0" brushRef="#br0" timeOffset="121008.36">29921 14136 366 0,'0'0'175'0,"0"0"-35"15,0 0 8-15,0 0-89 16,0 0-59-16,-6 115 45 16,-11-25 0-16,1-1-30 15,1-5 1-15,5-9-10 16,4-12 0-16,4-9-6 16,-3-16 1-16,5-14-1 15,0-15 0-15,0-6-2 16,0-3 2-16,0-10 13 15,0-20 24-15,0-13-24 0,11-6-12 16,3 2 1-16,5 11-2 16,4 7 0-16,1 8-14 15,5 8-36-15,2 5-32 16,-2 3-75-16,-8-2-70 16,-5-5-50-16</inkml:trace>
  <inkml:trace contextRef="#ctx0" brushRef="#br0" timeOffset="121334.54">30084 14199 563 0,'0'0'255'0,"0"0"-180"15,0 0-59-15,0 0-13 0,0 0 15 16,110-28-6 0,-77 41-2-16,2 9 0 0,-10 6-9 15,-13 3-2-15,-8 4-1 16,-4-3-2-16,-18 2-9 15,-15-2 13-15,0-5 0 16,4-7 2-16,14-9 2 16,7-8 3-16,8-3 9 15,0 0-11-15,4 0-5 16,21 0 3-16,12 0 10 16,15 0 2-16,-3-4-15 15,-1-4-4-15,-5 3-43 16,-8 3-40-16,-4 2-67 15,-16 0-49-15,-15 7-131 0</inkml:trace>
  <inkml:trace contextRef="#ctx0" brushRef="#br0" timeOffset="121623.57">30055 14676 648 0,'0'0'212'15,"0"0"-204"-15,0 0-8 16,0 0-8-16,106-15 7 15,-40-1 1-15,-2 3-34 16,-8 5-67-16,-19 2-24 16,-18 5-11-16,-19 1 0 15,-3 0-30-15,-34 14 166 16,-21 7 26-16,-2 3 143 16,5 3-40-16,7-2 17 15,15-2-52-15,8 1 40 0,11-2-85 16,12 3-31-16,2-3-2 15,8-1-8-15,19-4 0 16,10-3-3-16,6-5-5 16,5-9-21-16,6 0-62 15,-3-12-96-15,-3-13-67 16</inkml:trace>
  <inkml:trace contextRef="#ctx0" brushRef="#br0" timeOffset="122062.1">31337 14229 918 0,'0'0'83'0,"0"0"-83"16,0 0-11-16,0 0 11 15,-91 127 20-15,25-62-12 0,2-3-5 16,-2-9-3 0,12-9-2-16,12-12-27 0,22-14-51 15,7-14-59-15,13-4-14 16,7-27 14-16,19-12-19 15,18-5 68-15,1 6 90 16,-1 8 58-16,-9 11 86 16,-8 11-22-16,-4 8-53 15,-5 0-21-15,-1 8-14 16,-3 14-14-16,-4 6 10 16,-1 1-30-16,-3 0-2 15,-2-5-65-15,4-10-39 16,3-11-26-16,5-3-28 15</inkml:trace>
  <inkml:trace contextRef="#ctx0" brushRef="#br0" timeOffset="122332.31">31469 14393 475 0,'0'0'207'0,"0"0"-84"16,0 0-80-16,0 0-28 16,0 0-3-16,0 0 52 15,10 96-30-15,-10-70-25 16,0-3 6-16,0-8-11 15,0-6-4-15,0-5 3 16,13-4-1-16,8 0 6 16,14-15-2-16,6-11 4 15,-2-2-10-15,-4 4-1 16,-6 7-2-16,-8 8 2 0,-9 8-4 16,-5 1-2-1,-1 4-1-15,-2 15-8 0,0 6-3 16,-4 6-41-16,0 2-21 15,-4-1-98-15,-13 0-64 16</inkml:trace>
  <inkml:trace contextRef="#ctx0" brushRef="#br0" timeOffset="122568.27">31525 14837 670 0,'0'0'106'15,"0"0"-73"-15,0 0-14 16,0 0-1-16,19 74-2 0,10-60-5 15,2-7 12 1,4-7-2-16,-4 0-2 0,0-9-9 16,-7-12 11-16,-7-3-7 15,-7-2 6-15,-10 4-3 16,0-1 6-16,-16 8 15 16,-15 3-37-16,0 9-2 15,-8 3 0-15,5 3-24 16,-1 17-16-16,11 2-12 15,11 0-72-15,13-5-85 16,0-10-57-16</inkml:trace>
  <inkml:trace contextRef="#ctx0" brushRef="#br0" timeOffset="122897.65">32234 14383 608 0,'0'0'388'15,"0"0"-261"-15,0 0-76 16,0 0-23-16,0 0-26 16,0 0 4-16,-110 124-8 15,61-65 4-15,5-3-4 16,9-6 0-16,13-14-35 16,9-10-23-16,5-15 3 15,8-9-1-15,0-2-18 0,2-17 14 16,14-13-37-1,9-5 29-15,-4 4 70 0,0 9 55 16,-7 8 46 0,-4 7-18-16,5 6-41 0,-3 1-36 15,11 0-6-15,0 7 3 16,2 8-6-16,-5 1-24 16,3-2-98-16,-4-5-88 15,-7-9-17-15</inkml:trace>
  <inkml:trace contextRef="#ctx0" brushRef="#br0" timeOffset="123398.95">32240 14541 628 0,'0'0'126'15,"0"0"-123"-15,97-72 1 16,-53 55-2-16,-3 5-1 0,-4 7 15 16,-4 3 5-16,-8 2 5 15,-12 0-5-15,-5 9-8 16,-4 8-11-16,-4 6 19 15,0 6 3-15,0 5-5 16,-12 5-17-16,-1 1-1 16,-3 5 1-16,3 0 1 15,1-1-2-15,6-3-1 16,-1-4-11-16,3-8-15 16,4-5-30-16,0-5-3 15,0-8 28-15,0-3-11 16,0-5 0-16,0-1 29 15,0-2 13-15,0 0 4 16,0 0 28-16,0 1 3 0,0 3-21 16,0-1-13-16,6 1 3 15,11-1 2-15,8-3 5 16,6 0 5-16,4-7-6 16,0-8-10-16,-8 1 8 15,-8 1 26-15,-5 0-8 16,-14 4 32-16,0-1 8 15,0 2-10-15,-14 1-21 16,-5 3-13-16,-6 4-5 16,-2 0-17-16,-2 1-33 15,-2 15-6-15,2 2-26 16,5 1-29-16,1-1-106 16,4-5-31-16,7-5-201 0</inkml:trace>
  <inkml:trace contextRef="#ctx0" brushRef="#br0" timeOffset="123628.64">32980 14889 901 0,'0'0'185'0,"0"0"-178"15,0 0-3-15,0 0 46 0,0 0-30 16,-31 73-13-16,0-27 6 16,-4-3-12-16,0 0-2 15,8-7-43-15,8-6-51 16,9-14-69-16,10-16-195 16</inkml:trace>
  <inkml:trace contextRef="#ctx0" brushRef="#br0" timeOffset="123815.76">33119 15009 767 0,'0'0'259'0,"0"0"-217"15,0 0-42-15,0 0 34 16,0 0 1-16,0 0-28 0,-50 57 22 16,11-21-8-1,2 2-19-15,-1-4-2 0,7-4-64 16,9-8-34-16,3-3-47 15,11-11-136-15,4-8-9 16</inkml:trace>
  <inkml:trace contextRef="#ctx0" brushRef="#br0" timeOffset="131975.32">2906 17006 403 0,'0'0'229'0,"0"0"-92"16,0 0-51-16,0 0-24 16,0 0-62-16,0 0-12 15,0 0 4-15,116 47 8 0,0-24 18 16,22-3-3 0,9-4-10-16,4-12 2 0,6-4-6 15,-10 0 5-15,-7-18-5 16,-3-11 1-16,-15-9 2 15,-17-7-3-15,-16-7-2 16,-17-8-9-16,-22-4 1 16,-9-8 9-16,-22-13 0 15,-19-7 1-15,-6-7 0 16,-42-5-1-16,-8 5 2 16,-26 9 3-16,-17 19-1 15,-15 27 26-15,-14 22-1 16,-13 22-24-16,-14 23 24 15,-10 35-24-15,-23 25-2 16,6 13 0-16,-6 8 16 16,18-5 4-16,36-9-1 0,24-3 2 15,34-8-14-15,26-5-10 16,32-6 0-16,18-3-9 16,43-7 1-16,35-8 7 15,38-4 1-15,29-14-3 16,18-9 2-16,15-9-9 15,-2-8-46-15,-3-5 2 16,-20-1-138-16,-6-7-171 16</inkml:trace>
  <inkml:trace contextRef="#ctx0" brushRef="#br0" timeOffset="134565.56">6522 17056 84 0,'0'0'80'16,"0"0"6"-16,0 0 23 16,0 0-5-16,0 0-7 0,0 0-27 15,6 0-15-15,-6 0 1 16,0 0 0-16,0 0-3 16,0 0-15-16,0 0-11 15,0 0-12-15,6 0-9 16,-6 0 4-16,0 0-9 15,0 0-1-15,0 0 0 16,12 0 0-16,1 0 1 16,-1 2 1-16,5 1 2 15,1-1-1-15,1 0-3 16,10-1 1-16,-2 1 2 16,2-1-3-16,-4-1 5 0,-7 2-4 15,-8-2-2-15,-7 0 2 16,1 0-1-16,-4 0 14 15,0 0 1-15,0 0 4 16,0 0-10-16,0 0-8 16,0 0 0-16,0 0-1 15,6 0 0-15,0 1 0 16,2 0 0-16,3 1 1 16,-5-2 0-16,0 0 0 15,0 0 1-15,0 0-1 16,5 1 0-16,1-1 0 15,7 0 3-15,6 0 0 0,10 0 1 16,2 0 1 0,6 0-2-16,7-3 5 0,4-2-3 15,-1-2-4-15,14-1-2 16,-5 1 7-16,4 2-5 16,6-1 0-16,-4 1 1 15,3-2-2-15,-3 1 1 16,-6 1-2-16,4 0 3 15,0 4-1-15,-4-5-1 16,4 3-1-16,-6 2 1 16,0-3-1-16,-4-1 0 15,-8 4 3-15,7-5-3 16,-1 2 6-16,2-2 0 0,2 2 6 16,4-4-3-1,0 1-3-15,-2 0-3 0,0 1 0 16,2 1 0-16,-4 0-2 15,-7 3-1-15,-3-1 2 16,-5 1-3-16,-8 1 2 16,-4 1 0-16,-6 0-1 15,-2 0 1-15,0 0 0 16,-5 0-1-16,3 0 0 16,-5 0 0-16,9 0 3 15,-2 0 1-15,2 0-4 16,-7 0 1-16,13 1-1 15,-2 2 1-15,2 0-1 16,5 1 1-16,1-1 1 0,0 1-2 16,13-1 3-16,-3 0 2 15,1-2 6-15,1-1-6 16,7 0-3-16,-2 0 1 16,0 0-2-16,-5 0 0 15,-1 0 9-15,1 0-10 16,-1 0 7-16,1 0 0 15,-1 0-1-15,6-1-6 16,-1-2 12-16,-1-1-2 16,2 0-3-16,-7-1-2 15,-3 1-4-15,-3 3 2 16,-10-1-3-16,0 1 0 16,-2 1 1-16,-4 0 0 0,0 0-1 15,0 0 0-15,-3-2 0 16,3 1 1-16,-2-2-1 15,4 3 3-15,2 0-5 16,0-1 4-16,4 1-4 16,-4-2 3-16,8 2-1 15,0-1 0-15,4-1 2 16,7 0-2-16,-5-1 0 16,-1 1-2-16,-5-1 5 15,6 2-4-15,-1-2 2 16,1 2-2-16,-2-1 2 15,7 2 3-15,-9-1-3 16,9 1 0-16,-1 0 3 0,-3-2-2 16,-3 2-2-1,-10 0 3-15,6 0-6 0,-12 0 5 16,-2 0-2-16,6 0 0 16,-9 0 2-16,3 0-2 15,2 0 1-15,4 2 2 16,-2 1-2-16,2 0 2 15,2-2-3-15,-2 0 1 16,-5 1 0-16,-5-2 1 16,4 0-2-16,-3 0 0 15,-1 0-1-15,-2 0 3 16,5 0-4-16,-9 0 4 0,5 0-2 16,-5 0 2-1,-1 0-1-15,-6 0-1 0,1 0 1 16,-1 0-1-16,-6 0 2 15,0 0-4-15,0 0 5 16,0 0-3-16,0 0 1 16,0 0 1-16,0 0-2 15,0 0 0-15,0 0 1 16,0 0-1-16,0 0 3 16,0 0-2-16,0 0 0 15,0 0 1-15,0 0-4 16,0 0 5-16,0 0-4 15,0 0 1-15,0 0 0 16,0 0 0-16,0 0 1 16,0 0 0-16,0 0 2 0,0 0-6 15,0 0 3-15,0 0 0 16,0 0-8-16,0 1-14 16,0-1-8-16,0 0-20 15,0 2-14-15,0 2-35 16,-6 0-78-16,-11-2-266 15</inkml:trace>
  <inkml:trace contextRef="#ctx0" brushRef="#br0" timeOffset="135461.19">11503 17089 39 0,'0'0'169'0,"0"0"-154"15,0 0-13-15,0 0 23 16,0 0 29-16,0 0 4 16,-8 3 9-16,8-2 10 15,0-1 18-15,0 0 4 16,0 2 3-16,0-2-25 0,0 0-17 16,-4 1-22-1,-4 2-8-15,-9 4-21 0,-8 3-9 16,-12 5-1-16,2 5 1 15,-8-3 7-15,1 2 0 16,-7-3 8-16,7-2-4 16,-7-3 4-16,-5-5 14 15,0-3-7-15,-8-3-9 16,0 0 22-16,-8-20-11 16,2-6-23-16,-5-6 5 15,7 0 19-15,4-3-6 16,2-8 17-16,11-7-14 15,1-11-22-15,13-1-2 16,10 1 1-16,6 8 1 0,7 2-2 16,12 0 1-16,0-3 0 15,12 1-5-15,26-2 4 16,9 4-2-16,19 2 2 16,21-2-4-16,10 1 1 15,17 2 4-15,12 8-7 16,-8 10 2-16,2 14-2 15,-7 16 4-15,-13 9-3 16,-18 30 4-16,-13 18-2 16,-16 10 5-16,-15 17-1 15,-20 10 5-15,-7 9 0 16,-11 9-4-16,-23-9 5 16,0-7-4-16,-10-11-1 0,-2-12 0 15,-2-6 0 1,-5-13-4-16,5-10-22 0,8-13-8 15,4-11-1-15,1-12-37 16,7-8 3-16,3-4-110 16,1-21-181-16</inkml:trace>
  <inkml:trace contextRef="#ctx0" brushRef="#br0" timeOffset="136848.38">7226 17223 350 0,'0'0'354'15,"0"0"-297"-15,-111 4-43 16,51 13-2-16,-19 6-1 16,-5 2 39-16,-20-3-8 15,-3-2 14-15,-9-8-42 16,0-9 30-16,1-3-19 15,-12-2-12-15,-1-15-2 0,13-4-3 16,1-11 4-16,4-7-3 16,7-7 2-1,6-12-9-15,16-10 5 0,11-9-5 16,26-12-2-16,20-3 0 16,24-1-4-16,12-6 2 15,44 7-1-15,22 1 3 16,24 2-5-16,26 4 5 15,19 12-6-15,20 17 5 16,9 26-3-16,2 30 0 16,-9 27-2-16,-10 39 4 15,-27 24-4-15,-34 14 1 16,-38 3 4-16,-25-4 1 16,-27-5 0-16,-8-5 2 0,-8-11 2 15,-21-8 13-15,-6-15-5 16,-3-13 2-16,7-10 4 15,2-9 7-15,9-15-16 16,3-3 0-16,5-5 0 16,12-3 2-16,0-1-11 15,0 0 0-15,0 0-1 16,0 0-1-16,0 0 2 16,0 0 0-16,0 0-2 15,0 0 4-15,0 0-2 16,0 0 1-16,0 0 0 0,0 0-1 15,0 0 0 1,0 0-1-16,0 0 2 0,0 0-3 16,0 0 4-16,0 0-4 15,0 0 4-15,0 0-3 16,0 0 1-16,0 0 0 16,0 0-1-16,0 0-3 15,0 0 2-15,0 0-12 16,0 0-8-16,0 0-13 15,0 0-19-15,0 0-33 16,0 0-139-16,6-5-85 16</inkml:trace>
  <inkml:trace contextRef="#ctx0" brushRef="#br0" timeOffset="137315.95">7462 17089 737 0,'0'0'113'0,"0"0"-102"16,0 0 12-16,0 0 17 15,0 0-2-15,0 0-6 16,6 0 20-16,-6 0 23 16,0 0-12-16,0 0-14 15,0 0-13-15,0 0 0 16,0 0-18-16,0 0 0 15,0 0-11-15,0 0-2 16,0 0-5-16,0 0 0 16,0 0-2-16,0 0-1 15,0 0 3-15,0 0-6 16,0 0 6-16,0 0-13 0,0 0-13 16,7 0-10-16,-7 0-24 15,4 0-41-15,2 0-24 16,2 0-190-16,9-13 23 15</inkml:trace>
  <inkml:trace contextRef="#ctx0" brushRef="#br0" timeOffset="138532.64">11150 16883 595 0,'0'0'72'0,"0"0"-72"15,0 0 0-15,0 0 15 16,0 0 39-16,97 79-1 15,-56-65-21-15,-3-3 6 0,-1-2-29 16,-2-6 0-16,-4-3-4 16,6-3 2-16,0-27-2 15,5-12 23-15,-7-19-3 16,-10-12-22-16,-7-8 7 16,-7-3-8-16,-11-7 3 15,-7 4 10-15,-22-1 4 16,-14 11-13-16,-11 12 13 15,-12 17 25-15,-2 19-8 16,-17 13-33-16,-6 16 14 16,-10 0-17-16,-9 25 1 15,1 9 6-15,5 6 9 16,3 10-6-16,4 7 0 0,6 5-10 16,10 13-1-16,19 2-2 15,17 4-1-15,20-1-2 16,17-7 2-16,8 0-5 15,12 0 9-15,21-1 0 16,13-9 0-16,10-10-1 16,16-13-2-16,9-5 3 15,3-9 0-15,-1-6 0 16,-9-6-1-16,-1-10 0 16,-13-4 0-16,-4 0 0 15,-13 0 1-15,-14-3 4 16,-4-2-3-16,-13 0 2 15,-8 5-1-15,-2-1-2 16,2 1 6-16,-4 0-2 0,0 0 1 16,0 0-5-16,0 0 0 15,2 0-6-15,5 0 5 16,-1 0 0-16,0 0 1 16,4 0-1-16,-10 0 3 15,7 0-3-15,-7 0 2 16,0 0-1-16,0 0 0 15,0 0 2-15,0 0-1 16,0 0 0-16,0 0 7 16,0 0-3-16,0 0 2 15,0 0-4-15,0 0 1 16,0 0-4-16,0 0 7 16,0 0-5-16,0 0 5 0,0 0-1 15,0 0-5 1,0 0-2-16,0 0 3 0,0 0-2 15,0 0 3-15,0 0-3 16,0 0 0-16,0 0 3 16,0 0-3-16,0 0-2 15,0 0-17-15,6 0-46 16,0 0-36-16,11 0-51 16,-3 0-33-16,9-10-107 15</inkml:trace>
  <inkml:trace contextRef="#ctx0" brushRef="#br0" timeOffset="140471.47">12309 17040 139 0,'0'0'297'0,"0"0"-221"15,0 0-23-15,0 0 13 16,0 0 29-16,0 0-38 16,-37-9-47-16,54 9-3 15,10 0 21-15,20 0 15 16,9 2-5-16,14 2-16 15,9-1-4-15,14-1 11 16,10-2-14-16,19 0 0 16,15 0-6-16,9 0-4 15,11-2-2-15,3-1-1 16,-3 3 1-16,8 0 9 16,-8 0 10-16,-2 0 10 0,-12 0-12 15,-17-2-18 1,-10 0 2-16,-21-4-3 0,-27 2 4 15,-8 2-3-15,-19 2 14 16,-20 0-16-16,-9 0 8 16,-5 0-4-16,-7 0 13 15,0 0 15-15,0 0-9 16,0 0-8-16,0 0-5 16,0 0 0-16,0 0-10 15,0 0 1-15,0 0-1 16,4 0-2-16,-4 0 2 15,0 0 1-15,0 0 0 0,0 0 0 16,0 0-2-16,0 0 3 16,0 0-4-16,0 0 4 15,0 0-3-15,0 0 1 16,0 0 0-16,0 0-1 16,0 0 1-16,0 0-1 15,0 0 3-15,0 0-2 16,0 0 0-16,0 0 3 15,0 0-3-15,0 0 1 16,0 0 0-16,0 0 0 16,0 0 5-16,0 0 2 15,0 0 15-15,0 0-11 16,0 0 1-16,0 0-9 16,0 0 4-16,0 0-2 15,0 0-2-15,0 0-4 0,0 0 2 16,0 0-4-16,0 0 1 15,0 0 0-15,0 0 1 16,0 0-1-16,0 0 1 16,0 0 0-16,0 0-2 15,0 0 2-15,0-1-1 16,0 1 1-16,0 0-2 16,0 0 2-16,0 0-2 15,0 0 3-15,0 0-1 16,0 0 1-16,0 0 0 0,0 0 0 15,0 0 1-15,0 0 4 16,0 0-4-16,0 0-4 16,0 0 4-16,0 0-4 15,0 0 3-15,0 0-2 16,0 0 1-16,0 0 0 16,0 0 0-16,0 0 1 15,0 0-1-15,0 0 0 16,0 0 0-16,0 0 2 15,0 0-2-15,0 0 0 16,0 0 0-16,0 0 0 16,0 0 2-16,0 0-4 15,0 0 4-15,0 0-4 16,0 0 4-16,0 0-4 16,0 0 3-16,0 0-1 0,0 0 0 15,0 0 0-15,0 0-1 16,0 0 2-16,0 0-3 15,0 0 4-15,0 0-4 16,0 0 4-16,0 0-2 16,0 0 0-16,0 0 0 15,0 0-1-15,0 0 3 16,0 0-5-16,0 0 5 16,0 0-3-16,0 0 2 15,0 0 0-15,0 0-1 16,0 0 0-16,0 0 0 15,0 0 0-15,0 0-1 0,0 0 4 16,0 0-7 0,0 0 6-16,0 0-4 0,0 0 3 15,0 0-1-15,0 0 0 16,0 0 0-16,0 0-2 16,2 0 5-16,-2 0-6 15,0 0 4-15,0 0-2 16,0 0 2-16,0 0 1 15,0 0-2-15,0 0 1 16,0 0-1-16,0 0 0 16,0 0 0-16,0 0 2 15,0 0-4-15,0 0 3 16,0 0-2-16,0 0 0 16,0 0 0-16,0 0 1 15,0 0-1-15,0 0 1 0,0 0-3 16,0 0 2-16,0 0 0 15,0 0-1-15,0 0 4 16,0 0-2-16,0 0 2 16,0 0-1-16,0 0 3 15,0 0-2-15,0 0 0 16,0 0 1-16,0 0-6 16,0 0 5-16,0 0-4 15,0 0 0-15,0 0-5 16,0 0-42-16,6 0-36 15,0 0-34-15,11 0 25 16,7 0-129-16,-1 0-164 0</inkml:trace>
  <inkml:trace contextRef="#ctx0" brushRef="#br0" timeOffset="141604.18">17270 17198 385 0,'0'0'157'0,"0"0"-104"16,0 0-35-16,0 0 4 16,0 0 31-16,0 0 21 15,19 33-24-15,-15-24-3 16,-4 1-8-16,0-3-2 15,0 3-18-15,0-3-2 16,-16 2 5-16,-15-2 7 16,-7-5 5-16,-22-2-19 15,-14-1-12-15,-15-19 1 16,-14-7 4-16,-7-4-7 16,-6-5 3-16,9-6 18 0,10-1-4 15,10-5 22-15,17-3 28 16,8-4-48-16,27 0-12 15,14-3-6-15,21-4 7 16,14-4-9-16,40-2-11 16,25 2 5-16,28 7 1 15,21 5 5-15,29 3-1 16,15 8-6-16,16 9 4 16,4 11-12-16,-8 13 9 15,-4 10-1-15,-14 6 1 16,-7 23 3-16,-10 11 0 0,-13 5 2 15,-10 11-3 1,-18 5 3-16,-15 5-6 0,-15 1 5 16,-12-1 1-16,-12-6-2 15,-17-4 3-15,-6-1-5 16,-12-7 5-16,-13-3 1 16,-6-1 2-16,-12-5-2 15,-26-2 9-15,-9-1-3 16,-9 0 4-16,-10-4 5 15,-9 2-9-15,-3-3-4 16,-1 0 5-16,1-3-8 16,-1-2 0-16,1-6-1 15,10-9-5-15,8-3-1 16,10-8-6-16,15 0 13 16,12 0 4-16,15 0-3 0,2 0-1 15,6 0-2-15,0 0 2 16,0 0-19-16,0 0 7 15,0 0-1-15,0 0 6 16,0 0-2-16,0 0 6 16,0 0 2-16,0 0 1 15,0 0-3-15,0 0 6 16,0 0-7-16,0 0 8 16,0 0-8-16,0 0 3 15,0 0 1-15,0 0-1 16,0 0-1-16,0 0-15 15,0 0-14-15,0 0-6 0,0 0-2 16,0 0 0-16,0 0-20 16,0 0-9-16,-7 0-123 15,1-4-22-15</inkml:trace>
  <inkml:trace contextRef="#ctx0" brushRef="#br0" timeOffset="142339.49">18606 17085 456 0,'0'0'183'0,"0"0"-41"16,0 0-110-16,0 0-10 16,0 0-2-16,0 0-13 15,-58 0-7-15,79 0 0 16,14 0 0-16,18 0 4 15,9 0 16-15,19 0-7 16,14 0 3-16,8 0-4 0,26 0 13 16,15 0-4-16,16 0-1 15,15 0-4-15,17 0-1 16,5-7-1-16,7-5-10 16,16 2 5-16,-8 0-4 15,-1 2 14-15,-4 3-13 16,-19-2-2-16,-6 1-3 15,-25 3 2-15,-4 3-1 16,-21 0 2-16,-12 0-1 16,-20 6-2-16,-18 2 1 15,-14 2 1-15,-8-2-3 16,-4 1 1-16,-8-2 5 16,-11-1-6-16,-6-2 1 0,-12-1-2 15,-3-2 2-15,-10-1 0 16,-6 0 1-16,0 0 0 15,0 2-2-15,0-2 2 16,0 1-2-16,0-1 0 16,0 0-2-16,0 0-1 15,0 0-7-15,0 1-8 16,0-1-3-16,0 0-5 16,0 0 2-16,0 0-2 15,0 0 4-15,0 0-8 16,0 0 9-16,0 0 5 15,0 0-20-15,0 0-33 0,0 0-49 16,0 0-4-16,0 0-54 16,0 0-174-16</inkml:trace>
  <inkml:trace contextRef="#ctx0" brushRef="#br0" timeOffset="142566.29">22645 17093 810 0,'0'0'329'0,"0"0"-329"0,0 0-67 16,0 0-63-16,0 0-27 15,0 0-70-15,10 0-111 16</inkml:trace>
  <inkml:trace contextRef="#ctx0" brushRef="#br0" timeOffset="142691.14">22645 17093 907 0,'31'16'0'0,"-31"-16"-186"16,0 0-161-16</inkml:trace>
  <inkml:trace contextRef="#ctx0" brushRef="#br0" timeOffset="142911.76">22880 17141 1314 0,'0'0'0'16,"0"0"-107"-16,0 0-144 16,0 0-11-16,0 0 8 0</inkml:trace>
  <inkml:trace contextRef="#ctx0" brushRef="#br0" timeOffset="143049.76">22880 17141 648 0,'23'-28'528'16,"-21"28"-528"-16,-2 0-37 15,0 0-92-15,0 0 26 16,4 0-65-16,-4 0-72 15,0 0-128-15</inkml:trace>
  <inkml:trace contextRef="#ctx0" brushRef="#br0" timeOffset="143412.46">22961 17124 890 0,'0'0'174'15,"0"0"-174"-15,0 0-56 16,0 0-27-16,0 0-18 15,0 0-64-15,4 0 25 16,-4 0 60-16,0 2 20 16,0 0-46-16,0 1 14 15,0 0 23-15,0-3 69 16,-4 1 186-16,4-1-9 0,0 0-51 16,0 0-47-16,0 0-49 15,0 0-30-15,0 0-11 16,0 0 0-16,0 0-11 15,0 0-6-15,0 0-1 16,0 2-25-16,0 2-45 16,0-3 6-16,0 2-29 15,0 0-6-15,0 0 128 16,0-3 46-16,0 0 24 16,0 0-63-16,0 0-7 15,4 0-5-15,-4 0-42 16,6 0-86-16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5-03-29T00:45:00.76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17086 6619 502 0,'0'0'206'0,"0"0"-14"16,0 0-99-16,0 0 0 15,0 0-9-15,0 0-18 16,0 0-22-16,3-41-18 15,1 41-11-15,-4 0-10 16,0 0-5-16,0 4-5 16,0 27-12-16,0 22 11 15,-11 14 6-15,-1 13 7 16,-7-2-3-16,13-11-3 0,-6-8-1 16,6-11 1-16,1-9-2 15,3-9 2-15,-2-9 0 16,4-11 2-16,-2-9-6 15,2-1 6-15,0 0 0 16,0 0-2-16,0 0 3 16,0 0-4-16,0 0-3 15,0 0-1-15,6 0-6 16,9 9 3-16,14 5 7 16,18 3 3-16,3 2-2 15,-1-3-1-15,5 1-53 16,-6-3-47-16,1-5-33 15,-7-9-105-15,-11-6-202 0</inkml:trace>
  <inkml:trace contextRef="#ctx0" brushRef="#br0" timeOffset="322.47">17591 6882 896 0,'0'0'117'0,"0"0"-88"15,-116 76 13-15,81-20-22 16,4 12-13-16,12 0-5 16,19-8-2-16,0-11-9 15,27-13 5-15,19-12-1 16,-1-16 1-16,7-8 4 0,-3-14 0 16,-5-27 5-16,-13-13 13 15,-15-10 19-15,-9-1-25 16,-7 10 64-16,-17 12-55 15,-10 14-11-15,-4 11 22 16,-8 6-27-16,0 8-5 16,3 4-8-16,8 1-32 15,9 22-69-15,19 8-32 16,0-3-85-16,31-9-76 16,16-19-55-16</inkml:trace>
  <inkml:trace contextRef="#ctx0" brushRef="#br0" timeOffset="653.12">18035 6794 601 0,'0'0'356'0,"0"0"-285"15,-111 25-28-15,57 8-25 16,0 5-10-16,17 0-7 16,12 0-1-16,15-3-3 15,10-1-2-15,4-7-4 16,17-10 8-16,14-4-12 15,8-9-4-15,5-3 10 16,-5 1 4-16,-8-2 1 16,-16 1-8-16,-13 3 10 15,-6 1 0-15,0 9 0 0,-19 10 6 16,-12 7 12-16,-6 6-5 16,2-8-6-16,10-6-7 15,9-9-1-15,10-6-18 16,6-8-46-16,0 0-69 15,10-21-109-15,15-18-36 16</inkml:trace>
  <inkml:trace contextRef="#ctx0" brushRef="#br0" timeOffset="968.12">18248 6816 820 0,'0'0'158'0,"0"0"-144"16,-109 64-1-16,53-26 1 15,6-2 2-15,15-6-8 16,16-3-8-16,19-3-5 16,0 3 0-16,23-2 5 15,14-3-2-15,11-7-5 16,-3-5-9-16,-3-4 13 16,-7-3 1-16,-14-2 0 15,-11 0 4-15,-10 1 1 16,0-1 12-16,0 2 22 15,-4 5 0-15,-17 8 5 16,-10 6-8-16,-8 3-22 16,2-2 4-16,6-4-16 15,14-5-2-15,9-6-4 16,4 0-19-16,4 0-42 0,0 2-10 16,0 0-53-16,16-3-104 15,3-5-28-15</inkml:trace>
  <inkml:trace contextRef="#ctx0" brushRef="#br0" timeOffset="1290.47">18755 7319 26 0,'0'0'1067'15,"0"0"-974"-15,0 0 17 16,0 0-21-16,0 0-43 16,0 0-45-16,-89-8-1 15,27 9-1-15,-17 23-3 16,-24 11 3-16,-17 12 1 16,-14 1 4-16,7 2-1 15,5-6-6-15,29-10 4 16,23-7-2-16,27-10-3 15,20-9 0-15,21-2-58 16,8-4-66-16,44-2-65 16,28-5 106-16,30-23-93 15,10-12-177-15</inkml:trace>
  <inkml:trace contextRef="#ctx0" brushRef="#br0" timeOffset="1561.68">18792 7381 785 0,'0'0'265'0,"0"0"-177"16,0 0 10-16,0 0-21 16,0 0-56-16,-108 66-15 15,52-30 3-15,-10 4-4 16,-6 3 0-16,0-3-4 16,-3 0 9-16,7-9-6 15,2-4-4-15,8-6 4 0,15-6-4 16,18-6-1-1,6-4-6-15,19-4-14 0,0-1-43 16,0 0-29-16,0 0-25 16,6 0 21-16,23 0 12 15,2-8-19-15,0-9-103 16,0-5-186-16</inkml:trace>
  <inkml:trace contextRef="#ctx0" brushRef="#br0" timeOffset="3322.59">19424 6769 446 0,'0'0'137'0,"0"0"1"16,0 0 10-16,0 0-75 16,0 0-25-16,0 0-10 15,-2 4 2-15,2-4-22 16,0 0 5-16,0 1-3 15,0-1-5-15,0 2-1 16,0-2-6-16,0 0 7 16,0 0-6-16,0 0 0 15,0 0-8-15,0 0-1 0,0 0-7 16,6 0 4 0,7 0 3-16,5 3 2 0,-1 0-2 15,-3-2 1-15,5 2-3 16,0-2 5-16,10 0-3 15,6 1 0-15,4-2 3 16,0 0-3-16,-6 0 2 16,-4-4 2-16,-10 0-4 15,-7 1 4-15,-5 1-2 16,-3 2-2-16,-2 0 1 16,-2 0 3-16,0 0 3 15,0 0 5-15,0 0 3 16,0 0-3-16,0 0 3 15,0 0-9-15,0 0 0 0,0 0 0 16,0 0 1-16,0 0-5 16,0 0 1-16,0 0-2 15,0 0 0-15,0 0-1 16,0 0 3-16,0 0-1 16,0 0-2-16,0 0 1 15,0 0 1-15,0 0 0 16,0 0-1-16,0 0-1 15,0 0 1-15,0 0 0 16,0 0 0-16,0 0 1 16,-13 0-4-16,-5 3 0 15,-11 8 0-15,-2 7-3 16,-6 4 2-16,8 2 1 0,-4 3 0 16,-3 0-1-16,12-1 2 15,1-5 0-15,8-4 0 16,5-7 1-16,8-6-16 15,-2-1-25-15,4-2-6 16,0-1-3-16,0 0-19 16,0 2 5-16,0-2-33 15,0 2-54-15,0 1 0 16,-6 4 63-16,6-2-34 16,-7-2-46-16</inkml:trace>
  <inkml:trace contextRef="#ctx0" brushRef="#br0" timeOffset="3840.68">19575 6928 553 0,'0'0'216'16,"0"0"-58"-16,0 0-67 15,0 0-47-15,0 0-42 0,0 0-2 16,0 26-7-1,23-4 7-15,4 2 7 0,6 0-1 16,-8-3-3-16,-5-5-2 16,-3-5 1-16,-5-4-2 15,-5-3-2-15,3-3-29 16,-10 1-27-16,2-2-28 16,-2 0-52-16,0-11-33 15,0-8-95-15</inkml:trace>
  <inkml:trace contextRef="#ctx0" brushRef="#br0" timeOffset="4156.68">19703 6972 635 0,'0'0'204'0,"0"0"-128"16,0 0-44-1,0 0-31-15,0 0 5 0,104-23-6 16,-63 13 4-16,-4-1-4 15,-8 2-29-15,-10 4-23 16,-7 2 10-16,-8 1 42 16,-4 2 11-16,0 0 62 15,0 0-7-15,0 0-1 16,0 0-16-16,0 5-39 16,-10 22-10-16,-2 12-5 15,-5 12 5-15,3 0 3 16,3-2-3-16,3-8-1 0,4-8-2 15,4-9-43-15,0-10-25 16,0-12-59-16,0-3-122 16,12-30-202-16</inkml:trace>
  <inkml:trace contextRef="#ctx0" brushRef="#br0" timeOffset="4329.71">20046 6691 551 0,'0'0'398'0,"0"0"-323"15,0 0-47-15,0 0-25 16,-12 135 15-16,2-56 3 0,4 6-11 16,6-5-7-1,0-3-3-15,0-12-43 0,10-16-39 16,4-19-43 0,3-23-126-16,2-11-112 0</inkml:trace>
  <inkml:trace contextRef="#ctx0" brushRef="#br0" timeOffset="4747.51">20247 6676 372 0,'0'0'413'0,"0"0"-300"16,0 0-44-16,0 0-23 16,0 0-21-16,-76 83-9 15,73-51-13-15,3 2 1 0,13-6-1 16,18-8-3-16,10-10 1 15,3-10-2-15,-1 0-11 16,-8-11-1-16,-4-11-1 16,-12-5-13-16,-13 2 26 15,-6 1 1-15,0 2 0 16,-8 2 6-16,-11 4-1 16,-4 5 5-16,5 4 11 15,-1 6-9-15,-4 1-3 16,-1 0-2-16,1 15-6 15,4 13-1-15,5 9-6 16,1 8 4-16,7 6 2 16,6 0-1-16,0-3 2 15,0-3-1-15,2-11 0 16,4-8 0-16,5-10-2 0,-5-9-4 16,0-5-1-16,2-2-8 15,9-5-5-15,2-13-19 16,3-6-48-16,3-1-139 15,-6-4-6-15</inkml:trace>
  <inkml:trace contextRef="#ctx0" brushRef="#br0" timeOffset="5197.5">20290 6859 301 0,'0'0'135'16,"0"0"-5"-16,0 0 23 15,0 0 7-15,0 0-44 16,0 0-26-16,-35 0-45 15,35 0-29-15,0 0-16 16,-2 23-4-16,-2 12 4 16,-2 10 13-16,4 1 4 15,2-4-15-15,0-8-4 0,6-4 0 16,6-7 2-16,1-6 3 16,-1-9-1-16,-6-4 4 15,7-4-6-15,5 0 6 16,5 0-5-16,4-16 6 15,8-12-7-15,-4-7-25 16,-2 0-44-16,-6 1-31 16,-9 2 18-16,-10 1-140 15,-1 0-53-15,-3 2-96 16</inkml:trace>
  <inkml:trace contextRef="#ctx0" brushRef="#br0" timeOffset="5576.05">20495 6740 488 0,'0'0'253'15,"0"0"-76"-15,0 0-56 0,0 0-65 16,0 0-56-16,0 0-14 16,-6 64 14-16,14-13 13 15,2-2-8-15,-1-6-3 16,1-7 1-16,-2-11-3 16,-1-9 0-16,-3-7 0 15,-2-9-3-15,-2 0 1 16,10-5-2-16,2-23 4 15,17-13 4-15,2-11-2 16,0 1-4-16,-2 6-15 16,-2 11 15-16,-8 11-4 15,-9 11 6-15,-4 6 0 16,1 6 0-16,-7 0-1 0,0 0 1 16,0 0 1-16,0 20-1 15,0 14 0-15,6 15 25 16,0 12 11-16,0 1-33 15,0 3-2-15,1 0 2 16,-1-7-6-16,-2-10-8 16,2-17-57-16,0-12-1 15,-4-16-117-15,3-3-123 16</inkml:trace>
  <inkml:trace contextRef="#ctx0" brushRef="#br0" timeOffset="5961.64">20842 6744 712 0,'0'0'286'0,"0"0"-214"16,0 0-23-16,0 0-26 15,0 0-18-15,120-21 1 16,-76 21-6-16,-3 0-4 16,-10 14 2-16,-12 5-15 15,-13 7-20-15,-6 3 12 16,-23 5 22-16,-10 3 3 15,-8-8 7-15,10-5-1 16,8-8-5-16,10-8 3 16,13-2-4-16,0-1-7 15,23 2 7-15,10 0 3 0,13 0 1 16,-3 0-2 0,-6 0-2-16,-1 3 1 0,-18 3-2 15,-10 9-27-15,-8 5 12 16,-8 10 16-16,-17 1 1 15,-4-5 13-15,11-6 19 16,1-9 0-16,11-3-22 16,6 1-11-16,4-1-2 15,17 0 2-15,12-4 2 16,4-5-2-16,0-6-22 16,1 0-64-16,-3-10-70 15,-11-10-207-15</inkml:trace>
  <inkml:trace contextRef="#ctx0" brushRef="#br0" timeOffset="6852.64">21969 6700 10 0,'0'0'639'16,"0"0"-482"-16,-83 44-110 15,42 0-12-15,-5 11-4 16,7-1 3-16,14-9 0 0,17-4-8 15,8-9-25-15,0-4 1 16,12-8-2-16,19-10 2 16,11-10 2-16,7-14 6 15,1-25 8-15,-9-12-8 16,-10-11 1-16,-14-2-11 16,-17 9 0-16,0 9 5 15,-17 15 4-15,-3 11 9 16,-3 10 5-16,11 5-6 15,1 3-14-15,9 2-3 16,2 0-16-16,13 13-7 16,18 7 11-16,10 3 8 15,2 0-2-15,11-6-19 0,-11-3-13 16,-1-4-17-16,-15-4 4 16,-17 1-11-16,-10 4-45 15,-23 3 81-15,-14 4 26 16,-6 0 10-16,8-7 43 15,10-3 25-15,12-5-42 16,13-3 8-16,0 0-26 16,35-4-15-16,11-17 7 15,14-8-6-15,0-5-4 16,-6 1-38-16,-13 3 7 16,-20 7-14-16,-9 7 38 15,-12 7 7-15,0 6 44 0,0 3 13 16,-6 0-5-16,-9 9-28 15,-1 20-17-15,-3 12-5 16,3 10 4-16,9 4-4 16,7 1-2-16,0 5 0 15,0-1-2-15,7-6-24 16,3-7-67-16,-4-13-98 16,0-17-80-16,-6-16-117 15</inkml:trace>
  <inkml:trace contextRef="#ctx0" brushRef="#br0" timeOffset="7014.32">22109 7031 831 0,'0'0'161'15,"0"0"-67"-15,0 0-45 16,0 0-49-16,0 0-12 0,7 112 12 16,28-65 7-16,4-6-7 15,13-5 4-15,4-14-4 16,6-15-40-16,4-7-22 15,0-24-46-15,-10-19-128 16,-13-16-125-16</inkml:trace>
  <inkml:trace contextRef="#ctx0" brushRef="#br0" timeOffset="7179.85">22692 6715 496 0,'0'0'369'0,"0"0"-225"15,0 0-48-15,0 0-67 16,0 0-29-16,-37 87 0 0,0-23 30 15,-4-1-18-15,3 1-12 16,9-9 0-16,7-11-27 16,16-17-83-16,6-27-76 15,6-10-142-15,16-37 61 16</inkml:trace>
  <inkml:trace contextRef="#ctx0" brushRef="#br0" timeOffset="7308.53">22589 6821 475 0,'0'0'257'16,"0"0"-65"-16,0 0-79 15,0 0-95-15,0 0-18 16,0 0-1-16,74 49-2 16,-38-19 3-16,5-6-58 15,-4-7-116-15,7-11-134 0,-16-6-153 16</inkml:trace>
  <inkml:trace contextRef="#ctx0" brushRef="#br0" timeOffset="7576.63">22922 6673 391 0,'0'0'519'0,"0"0"-400"16,0 0-19-16,0 0-90 16,0 0-10-16,-17 97 0 15,11-29 5-15,4-4-2 16,2-4-1-16,0-9-1 16,0-12-2-16,0-15-2 15,0-16-20-15,0-6 6 0,0-2 17 16,0-17 13-1,6-17 0-15,9-13-12 0,9-3 0 16,5 7-2-16,2 11-1 16,7 15-1-16,1 9-3 15,-2 8-15-15,-6 0-26 16,-6 15-46-16,-19 9-179 16,-6 3-29-16</inkml:trace>
  <inkml:trace contextRef="#ctx0" brushRef="#br0" timeOffset="7986.63">22692 7244 816 0,'0'0'131'16,"0"0"-112"-16,0 0 4 0,0 0-10 16,0 0 16-16,42 92 13 15,-22-67 3-15,-1-2-23 16,-2-5 2-16,-1-2-15 15,-8-8-4-15,-1-3 2 16,3-3 4-16,-4-2 17 16,2 0 1-16,9 0 9 15,1-4-14-15,7-9 0 16,-6 2-11-16,-1 1-6 16,-5 3-5-16,-3 2 1 0,-4 0-2 15,5 2 2 1,-9 3-6-16,2-1 5 0,-4 1-4 15,0 0 4-15,0 0-5 16,0 0 4-16,2-1-1 16,-2 1 0-16,0-2 0 15,4 1-3-15,-2 1-5 16,2-3-27-16,3 0-26 16,1-1-21-16,4-1-37 15,1 0-55-15,-1 0-173 16</inkml:trace>
  <inkml:trace contextRef="#ctx0" brushRef="#br0" timeOffset="8266.62">23592 7236 86 0,'0'0'906'16,"0"0"-817"-16,0 0 1 16,0 0-7-16,0 0-51 15,0 0-22-15,6-6-5 16,-6 9 1-16,-25 25-3 16,-25 13-3-16,-12 14 6 15,-10 4-6-15,8-6-2 0,18-7-52 16,11-9-31-1,17-15-32-15,11-12-13 0,7-10-201 16,36-18-82-16</inkml:trace>
  <inkml:trace contextRef="#ctx0" brushRef="#br0" timeOffset="8407.62">23693 7358 726 0,'0'0'209'0,"0"0"-113"16,0 0-42-16,-85 88-23 15,35-37-29-15,-3 4-2 16,3-8-70-16,17-12-238 16</inkml:trace>
  <inkml:trace contextRef="#ctx0" brushRef="#br0" timeOffset="10293.94">24313 6797 502 0,'0'0'191'16,"0"0"-29"-16,0 0-43 15,0 0-24-15,0 0-53 16,0 0-36-16,0 0-6 16,-12 62-10-16,12-4 10 15,6 18 14-15,-6 0 2 16,4-2-1-16,-4-8-6 0,2-14-8 16,2-11-1-16,-4-14 0 15,2-13 0-15,2-10-37 16,-4-4-17-16,0-14 15 15,0-31 24-15,0-23-111 16,-10-22 0-16,-2-6 121 16,-1 1 5-16,5 14 8 15,2 20 38-15,2 24 58 16,4 19-40-16,4 9-16 16,27 9-34-16,12 0-10 15,19 26 7-15,2 12-1 16,-8 7-1-16,-13 3-7 0,-12 3-1 15,-12-4 0-15,-19 3 0 16,0-5 1-16,-25-5-1 16,-14-8 4-16,-15-7-5 15,0-10 3-15,-1-10-3 16,7-5 7-16,17 0-6 16,15 0 60-16,13 0 2 15,3 0-54-15,9-5-9 16,26-2-13-16,14-2 7 15,16-2-7-15,-8 1-50 16,3-3-32-16,-6-3-47 16,0-9-160-16,-17-7-92 15</inkml:trace>
  <inkml:trace contextRef="#ctx0" brushRef="#br0" timeOffset="10493.46">24790 6636 295 0,'0'0'616'0,"0"0"-456"15,0 0-58-15,0 0-88 16,0 0-14-16,7 104 0 16,1-21 8-16,2 8 31 15,-4 2-34-15,7-6-2 16,-1-6 0-16,-6-13-3 16,5-22-1-16,-9-16-11 15,2-12-47-15,-2-11-31 0,4-7-26 16,-2-22-58-16,-2-26-134 15</inkml:trace>
  <inkml:trace contextRef="#ctx0" brushRef="#br0" timeOffset="10666.46">25007 6667 786 0,'0'0'226'15,"0"0"-186"-15,0 0-20 16,0 0-16-16,0 102 4 15,0-40-2-15,0 1-6 16,9-1-6-16,3-8-60 16,7-17-78-16,6-28-168 15,-3-14-193-15</inkml:trace>
  <inkml:trace contextRef="#ctx0" brushRef="#br0" timeOffset="10967.07">25342 6605 723 0,'0'0'209'15,"0"0"-150"-15,0 0-58 16,0 0 11-16,0 92 8 16,0-37-12-16,0-2 8 15,-12-5-13-15,-7-8 1 16,-3-9-3-16,-7-10 2 16,2-8-3-16,-4-13-2 15,-4 0 1-15,-3-10-1 16,3-13 2-16,6 2 0 0,9 0 20 15,7 7 8-15,13 4 19 16,0 4-19-16,0 3-28 16,21-5-2-16,14 4-9 15,13 1 9-15,1 3-22 16,11 0-33-16,-10 5-38 16,-9 10-79-16,-14-2-114 15,-23-2-102-15</inkml:trace>
  <inkml:trace contextRef="#ctx0" brushRef="#br0" timeOffset="11259.49">24850 7047 674 0,'0'0'218'0,"0"0"-143"16,0 0-62-16,87 0-13 16,8 0 2-16,11-9 5 15,-5-1-7-15,-10 2 0 16,-25 5-69-16,-27 3-9 15,-20 0 28-15,-15 0 21 16,-4 11 29-16,-23 8 58 16,-4 4-4-16,-1 6 11 15,5-1-23-15,4 3-26 16,7 0-7-16,6 2-9 16,-1-4-1-16,7-2-32 15,0-3-71-15,0-8-62 16,0-11-78-16,-8-5-205 0</inkml:trace>
  <inkml:trace contextRef="#ctx0" brushRef="#br0" timeOffset="11401.04">24981 7203 638 0,'0'0'283'0,"0"0"-224"16,0 0-14-16,0 0-41 15,-15 79 2-15,59-49 2 16,15-6 5-16,20-6-3 15,6-12-10-15,2-6-1 16,1-13-83-16,-13-21-80 16,-15-10-171-16</inkml:trace>
  <inkml:trace contextRef="#ctx0" brushRef="#br0" timeOffset="11621.47">25464 6782 865 0,'0'0'147'0,"0"0"-95"15,0 0-52-15,0 0 0 16,0 0 1-16,120 49 6 16,-87-15-6-16,-8 5-2 15,-15 6 3-15,-10 11-3 16,-22 1 2-16,-16-3-2 16,1-8-13-16,6-16-39 0,13-17-99 15,7-13-171 1</inkml:trace>
  <inkml:trace contextRef="#ctx0" brushRef="#br0" timeOffset="11871.59">25733 6734 659 0,'0'0'240'0,"0"0"-141"16,0 0-49-16,0 0-50 16,10 74 6-16,-6-13 35 15,3 2 3-15,-7 2-21 16,0-6-11-16,0-12-6 15,2-13-4-15,2-21-4 16,-4-12-17-16,2-1 11 16,2-7 8-16,-2-28 21 15,4-11-11-15,7-3-9 0,-1 8-1 16,5 15-1 0,1 7 1-16,5 5-11 0,2 2-18 15,2 5-59-15,6 0 6 16,-6-2-75-16,4-8-109 15,-4-9-111-15</inkml:trace>
  <inkml:trace contextRef="#ctx0" brushRef="#br0" timeOffset="12090.55">26070 6666 674 0,'0'0'242'16,"0"0"-101"-16,0 0-75 16,0 0-66-16,0 0-6 15,0 0-20-15,0 61 26 0,2-22 6 16,8-10 0-1,3-5-5-15,-1-8 1 0,11-9-2 16,-2-7 5-16,8 0 0 16,6-21-1-16,-4-10-4 15,0-6-22-15,-2 7-36 16,-15 12-30-16,-8 13-48 16,-6 5-72-16,-14 13-36 15,-21 18-69-15</inkml:trace>
  <inkml:trace contextRef="#ctx0" brushRef="#br0" timeOffset="12218.08">25985 6979 375 0,'0'0'185'16,"0"0"2"-16,0 0-112 0,0 0-54 15,0 0 15 1,122 11 18-16,-43-24-40 0,-11 2-14 16,-8 1-88-16,-19 8-158 15,-16 2 35-15</inkml:trace>
  <inkml:trace contextRef="#ctx0" brushRef="#br0" timeOffset="12495.52">26022 7268 489 0,'0'0'147'0,"0"0"-16"16,0 0-84-16,-12 75-14 16,53-65-9-16,15-9 1 15,17-1 4-15,1-16-15 16,-4-10-3-16,-18-1-11 0,-19 1 3 15,-21 4-2-15,-12 3 35 16,-18 0 58-16,-30 2-49 16,-8 7-16-16,-16 10-16 15,2 0 2-15,4 8-14 16,4 10-2-16,18-3-18 16,15-3-73-16,21-7-19 15,8-5-161-15,21-20-188 16</inkml:trace>
  <inkml:trace contextRef="#ctx0" brushRef="#br0" timeOffset="12946.51">26091 4692 392 0,'0'0'509'16,"0"0"-436"-16,0 0-10 16,0 0 27-16,0 0-13 15,0 0-25-15,-44-3-5 16,-34 3-46-16,-40 21-1 16,-43 11-4-16,-34 9 4 15,-28 0-2-15,-17-3 1 16,-2-4 0-16,7-4 2 15,28-5-1-15,31-7 2 16,44-5-4-16,33-7 0 16,33-4 0-16,24-2-7 15,22 0-43-15,16 0-30 16,4-1-41-16,24-20-90 0,18-15-213 16</inkml:trace>
  <inkml:trace contextRef="#ctx0" brushRef="#br0" timeOffset="13305.79">24627 4421 100 0,'0'0'901'0,"0"0"-755"16,0 0-72-16,0 0 7 16,0 0-28-16,-91 18-53 15,0 21-11-15,-22 23 1 16,-11 16 7-16,-3 4-1 0,12-3 4 15,20-11 0-15,26-21 1 16,26-15-1-16,20-16 0 16,17-11-3-16,6 1-10 15,0 5 0-15,12 10 7 16,13 7 6-16,4 9 5 16,19 8 0-16,1 7-3 15,13 4 0-15,2-2 0 16,-8-3-2-16,-6-6 3 15,-9-7-3-15,-10-10 2 16,-12-3-2-16,-1-7-19 16,-5-1-61-16,3-6-37 15,-5-11-15-15,1-10-159 16,-10-34-39-16</inkml:trace>
  <inkml:trace contextRef="#ctx0" brushRef="#br0" timeOffset="14181.85">24530 4134 155 0,'0'0'901'0,"0"0"-842"16,0 0 4-16,0 0-4 15,0 0-59-15,0 0-4 0,-6-21-17 16,-5 41-2-1,-1 12-70-15,-2 9 75 0,1 4 15 16,7-11-6-16,6-10-2 16,0-10 1-16,12-8 9 15,3-6 1-15,8 0 3 16,8-18 8-16,4-17 12 16,2-5-15-16,-6-7-1 15,-8 5 0-15,-11 3-7 16,-10 7 0-16,-2 11 0 15,-6 8-15-15,-13 5-32 16,7 5 27-16,0 3-12 16,5 0-1-16,7 0 22 15,0 0-15-15,17 0-69 16,14 1 73-16,23 1 22 0,8-2 8 16,6 0-1-16,-2 0-7 15,-12-4-40-15,-17 4-67 16,-21 0 5-16,-16 8-37 15,-28 15 43-15,-20 4 96 16,-12-1 25-16,2-4 50 16,7-5 34-16,13-7-44 15,18-5 13-15,9-2 15 16,11-3-35-16,17 0-58 16,26-6 0-16,23-12 18 0,15-8-10 15,-5 2-8 1,-18 5-8-16,-16 6 4 0,-24 6 4 15,-11 7 0-15,-7 0 3 16,0 0 5-16,0 0 1 16,0 0-6-16,-3 16-3 15,-13 13-7-15,-3 12 7 16,-3 7 0-16,7 3 5 16,-4-3-1-16,1-4-4 15,-5-10 2-15,11-9-2 16,1-11 0-16,5-8 0 15,4-6 4-15,2 0 20 16,0 0 45-16,0 0 14 16,0-9-1-16,6-8-65 15,3 0-17-15,7 2-6 0,3 6 0 16,-3 5-5-16,-1 4 10 16,-5 0-10-16,-2 0-3 15,-4 15-9-15,-4 11 6 16,0 7 10-16,0 1 7 15,0 5 0-15,-12-3 2 16,2 0-4-16,1-5-3 16,-1-9-40-16,10-8-55 15,0-10-9-15,0-4-138 16,0-23 20-16</inkml:trace>
  <inkml:trace contextRef="#ctx0" brushRef="#br0" timeOffset="14557.66">25136 4083 75 0,'0'0'639'16,"0"0"-520"-16,0 0-61 16,91-62-18-16,-54 62-21 15,0 0-16-15,4 7 12 16,-10 13-15-16,-8 6 0 16,-8 7-10-16,-9 6 2 15,-6 8 3-15,-27 7 5 16,-21 0 3-16,-5-2-2 15,-1-11-2-15,15-14-27 16,16-9-80-16,10-13-34 16,7-5 41-16,6-12 53 15,2-19 13-15,21-8 35 16,2 2 9-16,-2 5 59 0,-5 13 10 16,-3 7 22-1,-5 10-24-15,2 2-42 0,1 0-34 16,5 4-4-16,11 13 3 15,-4 3 1-15,10 1 4 16,-8 0-4-16,2-3-22 16,0-5-66-16,-10-8-28 15,-5-5-28-15,-8-5-73 16,-6-22-46-16</inkml:trace>
  <inkml:trace contextRef="#ctx0" brushRef="#br0" timeOffset="14790.62">25458 4151 470 0,'0'0'230'0,"0"0"-125"15,0 0-83-15,0 0-22 16,0 0-5-16,0 0 5 16,108-31-1-16,-82 29-8 15,3 1 8-15,-14 1-9 16,-5 0 2-16,-10 0-6 16,0 0 6-16,0 0-11 15,0 17 5-15,0 14 14 16,0 13 4-16,0 8 16 15,0 6-13-15,0 0-7 16,0-2-22-16,-6-6-111 16,-4-11-25-16,-9-11-21 15,-6-12-88-15</inkml:trace>
  <inkml:trace contextRef="#ctx0" brushRef="#br0" timeOffset="14963.64">25384 4554 26 0,'0'0'573'0,"0"0"-363"16,0 0-58-16,0 0-85 15,0 0-67-15,0 0-13 16,-17-10-12-16,46 23 21 16,10 2 2-16,13-3 2 15,0-6-22-15,1-4-29 16,-3-2-42-16,-2-5-36 16,-17-18-32-16,-15-9-88 15,-10-16-30-15</inkml:trace>
  <inkml:trace contextRef="#ctx0" brushRef="#br0" timeOffset="15218.14">25555 4118 581 0,'0'0'254'16,"0"0"-121"-16,0 0-122 15,0 0-9-15,85-29 3 16,-19 22-5-16,2 1-5 16,-14 2-40-16,-10 3-28 15,-22 1-22-15,-16 0-14 16,-6 0 38-16,-31 4 71 15,-16 14 8-15,-13 6 13 16,0 0 18-16,10-1 12 16,15-4-34-16,17 1-17 15,11-1-12-15,7-2-38 0,23-5-17 16,14-5 3-16,17-7-18 16,0-7-58-16,-2-18-101 15,-1-9 173-15</inkml:trace>
  <inkml:trace contextRef="#ctx0" brushRef="#br0" timeOffset="15711.84">25950 4092 270 0,'0'0'221'0,"0"0"38"16,0 0-100-16,0 0-82 16,0 0-77-16,0 0-22 15,-50 62 21-15,13-10 1 16,-2-5 3-16,8-7-3 16,6-10 1-16,11-9 1 15,3-8-2-15,5-9 0 16,6-4 0-16,0 0 0 0,0 0 6 15,0 0-4-15,17 0-2 16,8-3 2-16,14-6 0 16,15-4-2-16,-1-2-15 15,1-3-59-15,-11-4-37 16,-5-5-14-16,-9-7 11 16,-15-5-58-16,-4-5 160 15,-5-4 12-15,-5 6 122 16,0 9 8-16,0 12 102 15,0 16-70-15,0 5-79 16,0 0-83-16,0 25-17 16,0 23-24-16,6 15 41 0,2 9 3 15,4-4-2-15,1-6 0 16,3-7-1-16,-3-11 0 16,-1-13-10-16,-6-16-4 15,-2-9-2-15,-1-6 7 16,-3 0 9-16,4-4 12 15,-2-20 55-15,8-8-34 16,2-4-25-16,7 6-1 16,-4 8-5-16,11 9-2 15,1 9-2-15,10 4-10 16,11 0-22-16,0 20-13 16,-1 4-107-16,-3-5-150 15,-3-5-127-15</inkml:trace>
  <inkml:trace contextRef="#ctx0" brushRef="#br0" timeOffset="17453.48">27019 7161 639 0,'0'0'154'16,"0"0"-87"-16,0 0-31 16,0 0-36-16,0 0 0 15,-50 94-6-15,50-50 2 16,17-10 4-16,10-7 5 16,8-12-4-16,-6-10 6 15,-5-5 2-15,-5-2-1 16,-2-18 19-16,-15-4 13 15,-2-4-6-15,0 1-9 16,-23 5 8-16,-4 3-27 0,-10 8 2 16,-5 10-8-1,1 1-6-15,4 11-32 0,8 14-27 16,17 2-62-16,12-4-108 16,29-15-17-16</inkml:trace>
  <inkml:trace contextRef="#ctx0" brushRef="#br0" timeOffset="17760.54">27478 7087 803 0,'0'0'182'0,"0"0"-130"16,0 0-31-16,0 0-21 16,0 0-1-16,-23 99 1 15,8-56 3-15,-1-7 2 16,8-7-8-16,1-12 9 0,-3-8-12 15,10-5 6-15,0-4-5 16,0 0 5-16,0 0 8 16,0 0 7-16,0 0-2 15,0-4 24-15,23-8-28 16,2-4-9-16,12 0-4 16,4 4-2-16,3 7-42 15,-1 5-20-15,-2 0-72 16,-6 0-173-16,3 0-229 15</inkml:trace>
  <inkml:trace contextRef="#ctx0" brushRef="#br0" timeOffset="18070.66">28340 6794 695 0,'0'0'169'0,"0"0"-155"16,0 0-14-16,0 0 0 15,0 0 2-15,122 44 19 0,-69-17 3 16,-9 3-18-1,-13 6-4-15,-15 2 0 0,-16 4-2 16,0 2 1-16,-29 1 5 16,-8-1-1-16,-10-5-5 15,1-6-10-15,7-9-82 16,12-16-83-16,10-8-7 16</inkml:trace>
  <inkml:trace contextRef="#ctx0" brushRef="#br0" timeOffset="18272.3">28770 6637 670 0,'0'0'230'16,"0"0"-143"-1,0 0-47-15,0 0-40 16,2 82 4-16,-2-11 37 0,0 11-6 16,-2 2-26-16,-3 1-9 15,5-4 0-15,0-14-7 16,5-16-44-16,7-22-20 15,4-23-136-15,3-9-131 16</inkml:trace>
  <inkml:trace contextRef="#ctx0" brushRef="#br0" timeOffset="18892.31">29018 6637 722 0,'0'0'219'16,"0"0"-191"-16,0 0-27 0,0 0 10 15,0 0-8-15,-11 72-1 16,28-49 2-16,16-11-2 16,6-6 9-16,5-6-5 15,-3-8 5-15,-10-18-3 16,-10 0-1-16,-11 0-5 16,-10 6 2-16,-6 8-4 15,-31 9-27-15,-17 3-10 16,-12 18 13-16,-3 13 10 15,5 7-4-15,15 2 14 16,14-3-11-16,20-7-10 16,15-7-2-16,2-7 13 0,33-6-2 15,19-9 16-15,12-1-1 16,7-7-2-16,-5-9-51 16,-12 1-30-16,-21 6 40 15,-19 5 18-15,-16 4 8 16,-8 9 8-16,-23 16 10 15,-8 10 23-15,-9 9 16 16,1 1-8-16,-1 0-12 16,11-7-7-16,8-9-9 15,14-12 24-15,9-12 12 16,6-5-34-16,6 0 0 16,30-7 5-16,13-17 22 15,11-1-21-15,-8 2-8 0,-13 9 0 16,-18 10-6-1,-15 4 2-15,-6 7-13 0,-2 23-33 16,-27 10 47-16,-8 10 9 16,-7-5 5-16,9-7 24 15,10-8-7-15,13-6-11 16,8-4-19-16,4-3 7 16,0-4-3-16,25-6 0 15,20-7 5-15,7 0-10 16,8-19-17-16,0-9-95 15,-7-6-129-15,-11-4-146 16</inkml:trace>
  <inkml:trace contextRef="#ctx0" brushRef="#br0" timeOffset="19118.54">29340 6914 873 0,'0'0'113'0,"0"0"-58"16,0 0-29-16,0 0-20 15,0 0-6-15,122-23-5 16,-81 25-7-16,-12 20 11 16,-14 14-12-16,-9 8 10 15,-6 9-3-15,-21-1 4 16,-12-5-12-16,0-9-2 16,4-10-39-16,6-11-37 15,11-14-73-15,12-3-82 16</inkml:trace>
  <inkml:trace contextRef="#ctx0" brushRef="#br0" timeOffset="21494.34">29609 6623 814 0,'0'0'143'16,"0"0"-86"-16,0 0-30 15,0 0 14-15,0 0-41 16,0 0-3-16,45 77 3 0,-14 5 8 15,0 23 32-15,-2 13-24 16,2-1-4-16,4-5 3 16,-4-8 5-16,0-15-18 15,-2-15 3-15,-10-17-3 16,-5-21-1-16,-3-15-1 16,-5-11-8-16,-4-9-48 15,-2-1-7-15,0 0 24 16,0-24-11-16,-6-13-203 15,-7-15-216-15</inkml:trace>
  <inkml:trace contextRef="#ctx0" brushRef="#br0" timeOffset="21871.35">30353 6712 480 0,'0'0'224'0,"0"0"-217"15,0 0 24-15,128 1 37 16,-72 22-22-16,-2 14-27 16,-7 8-14-16,-12 6 11 15,-14 2-9-15,-21 0 6 16,0 2-9-16,-27-2 3 16,-18-3 1-16,-1-4-3 15,-5-12-5-15,5-6-14 16,5-8-76-16,6-13-133 15,10-7-70-15</inkml:trace>
  <inkml:trace contextRef="#ctx0" brushRef="#br0" timeOffset="22312.64">30723 6828 714 0,'0'0'167'15,"0"0"-140"-15,0 0-16 16,101-28 1-16,-80 28-10 15,-5 9-2-15,-7 17-4 16,-9 8-10-16,-6 5-1 16,-28 4-17-16,-11-1 16 15,2-5-6-15,5-11 2 16,16-10 20-16,9-11 4 16,13-5 55-16,0 0-22 0,4-7-4 15,27-18-8 1,17-9-16-16,8-9-9 0,0-3-7 15,-13 0-26-15,-4-1 6 16,-14 8-18-16,-11 8 33 16,-7 8 12-16,-7 9 22 15,0 5 19-15,0 5 25 16,0 4 2-16,0 0-38 16,-2 11-30-16,-9 25-23 15,-1 13 23-15,-3 14 3 16,3 3-2-16,6 4-1 15,-5 1 4-15,9-5-4 16,-2-10 0-16,2-16 0 16,2-15-21-16,0-9-7 0,0-10-41 15,0-6-105-15,0-15-37 16,0-21-259-16</inkml:trace>
  <inkml:trace contextRef="#ctx0" brushRef="#br0" timeOffset="22479.73">31027 6788 604 0,'0'0'246'16,"0"0"-126"-16,0 0-83 16,0 0-37-16,0 0-2 15,6 119 2-15,-6-53 8 16,0 6-1-16,0 3-1 16,0-5-6-16,-2-6-33 15,-2-16-105-15,4-19-149 0,0-22-207 16</inkml:trace>
  <inkml:trace contextRef="#ctx0" brushRef="#br0" timeOffset="22673.74">31550 6704 725 0,'0'0'291'0,"0"0"-196"15,0 0-84-15,0 0-11 16,0 0 0-16,-104 104 1 15,34-42 26-15,-6-3-25 16,14-5 0-16,8-3-2 0,13-9-66 16,20-14-18-1,17-16-144-15,4-15-102 0</inkml:trace>
  <inkml:trace contextRef="#ctx0" brushRef="#br0" timeOffset="22837.62">31426 6790 343 0,'0'0'512'15,"0"0"-483"-15,0 0-29 16,0 0 0-16,33 85 8 16,-19-46-6-16,-1 1-2 15,1-7-4-15,-1-6-91 16,3-16-117-16,-1-11-158 16</inkml:trace>
  <inkml:trace contextRef="#ctx0" brushRef="#br0" timeOffset="23061.96">31701 6729 9 0,'0'0'842'0,"0"0"-736"0,0 0-28 16,0 0-78-16,0 0-16 15,0 0 6-15,-13 119 10 16,1-58 6-16,4-5-5 16,1-10-1-16,7-9 1 15,0-15-1-15,0-10 2 16,0-11 0-16,0-1 2 15,21-14 3-15,14-14 21 16,13-5-8-16,3 0-14 16,7 9-6-16,-12 5-10 0,-1 12-45 15,-18 7-41 1,-14 2-148-16,-13 18-101 0</inkml:trace>
  <inkml:trace contextRef="#ctx0" brushRef="#br0" timeOffset="23451.89">31420 7301 378 0,'0'0'503'16,"0"0"-423"-16,0 0-62 15,0 0-12-15,0 0-5 16,0 0 11-16,33 66 16 16,0-49-7-16,4-4 18 15,4-6-3-15,3-5-3 0,-11-2 1 16,-4 0 3-16,-11 0-20 15,-7 0 1-15,-5 0 2 16,-6 0-3-16,0 0 4 16,0 0-10-16,0 0-1 15,0 0-8-15,0 0-4 16,0 0 4-16,0 0-3 16,0 0 1-16,0 0 0 15,0 0-3-15,0 0 4 16,0 0-3-16,0 0-2 15,0 0 2-15,0 0-1 16,0 0 2-16,0 0-4 0,0 0-7 16,0 0-20-16,0 0-21 15,8 0-24-15,9 0-19 16,1 0-8-16,1 2-152 16,4-2-81-16</inkml:trace>
  <inkml:trace contextRef="#ctx0" brushRef="#br0" timeOffset="24134.92">32391 7311 599 0,'0'0'341'15,"0"0"-277"-15,0 0-41 16,0 0-17-16,-56 74 12 16,-2-26 30-16,-6 3-32 15,0-3-12-15,4-4-4 16,11-6-25-16,11-6-52 15,14-8-52-15,13-15-177 16,11-9-214-16</inkml:trace>
  <inkml:trace contextRef="#ctx0" brushRef="#br0" timeOffset="24292.3">32451 7436 857 0,'0'0'138'0,"0"0"-77"15,0 0-38-15,0 0 29 16,-132 104-49-16,70-56-3 16,2 3-43-16,12-6-77 15,15-11-250-15</inkml:trace>
  <inkml:trace contextRef="#ctx0" brushRef="#br0" timeOffset="25482.72">30673 7924 609 0,'-78'3'80'16,"-30"1"-75"-16,-24 0 23 0,-21-2 36 15,-29-2-17-15,-18-3-18 16,-17-22 31-16,-11-15 4 16,-1-15-40-16,-3-11-19 15,19-13 17-15,17-11 17 16,22-8 54-16,23-8-84 16,29-4 7-16,34-10-16 15,40-7 34-15,46-11-15 16,33-16-19-16,83-13-1 15,57-2-15-15,67 7-29 16,45 27 2-16,33 40 37 16,30 50-1-16,7 45 1 0,-8 34-1 15,-22 46 2-15,-34 30 3 16,-47 19-5-16,-46 9 7 16,-47 5-8-16,-43-1 5 15,-40 5 5-15,-35-1-2 16,-31 2 6-16,-25 4-3 15,-41-7 13-15,-31-7-3 16,-13-15-2-16,-8-21-3 16,-2-23-4-16,13-20-1 15,14-14 2-15,10-10-5 16,11-2-14-16,10-5-58 16,2-4-17-16,8-3-65 15,1-5-50-15,3-10-12 0</inkml:trace>
  <inkml:trace contextRef="#ctx0" brushRef="#br0" timeOffset="26151.74">26804 7755 105 0,'0'0'647'16,"0"0"-582"-16,0 0-27 15,-79 11-19-15,3-11-12 16,-17 0 13-16,-21-3-19 16,-20-15 35-16,-23-10 12 0,-25-10-19 15,-13-9-11 1,-5-5-5-16,3-3 43 0,5-6 3 15,27-2-49-15,10-7 3 16,31-10-6-16,35-17 21 16,35-19-15-16,48-27-13 15,37-19-15-15,81-7-26 16,43 2-12-16,43 24 15 16,25 28 21-16,11 36 6 15,20 38 10-15,5 41-1 16,-16 21-2-16,-19 48 1 15,-40 27 0-15,-46 16 1 16,-41 11 2-16,-49 6 0 16,-46 10-2-16,-33 16 4 0,-50 7 11 15,-28 1-2-15,-17-13 13 16,0-24-12-16,14-27 8 16,9-23-14-16,24-25 1 15,19-17-4-15,19-16 3 16,18-9-6-16,17-5 0 15,6-3-37-15,0-1-26 16,0 0-11-16,16-16-133 16,9-16-213-16</inkml:trace>
  <inkml:trace contextRef="#ctx0" brushRef="#br0" timeOffset="28423.04">16845 7631 602 0,'0'0'135'16,"0"0"-21"-16,0 0-34 16,0 0-27-16,0 0-31 15,0 0-14-15,-11 0-8 16,40 0 5-16,27 0-5 15,27 0 19-15,28 0 15 16,22 0-15-16,13 0-9 16,16 0 3-16,-3 0-10 0,10 0 2 15,-5-7 1-15,-14-8 3 16,-13 1-8-16,-23 0-2 16,-30 6 1-16,-28 2-3 15,-25 5-11-15,-21 1-41 16,-10 0 14-16,0 0 27 15,-24 0-3-15,-24 11-67 16,-14 7-42-16,-8 5-58 16,-11-3-12-16,3-7-169 15</inkml:trace>
  <inkml:trace contextRef="#ctx0" brushRef="#br0" timeOffset="28779.59">16851 7811 618 0,'0'0'278'0,"0"0"-150"15,0 0-86-15,0 0-42 16,0 0 2-16,116 0 21 16,16 0 23-16,25 0-9 15,8 0-18-15,13 5-2 16,-17 3 9-16,-16 1-18 15,-27-1 3-15,-17-2-4 16,-26-4 3-16,-26-2-9 0,-16 0 0 16,-25 0 2-16,-3 0 0 15,-5 0 6-15,0 0-4 16,0 2 6-16,0-2-7 16,0 0-4-16,0 0-3 15,0 0-2-15,0 0-35 16,0 0-35-16,0 0 5 15,0 0-7-15,0 0 12 16,0 0-67-16,0 0-118 16,0 0-135-16</inkml:trace>
  <inkml:trace contextRef="#ctx0" brushRef="#br0" timeOffset="30268.6">18010 8075 693 0,'0'0'158'16,"0"0"-90"-16,0 0-29 15,0 0 4-15,-105-4-19 0,66 3-10 16,-13 1-3-16,-12 0 18 15,-10 0-26-15,-11 4-3 16,-23 0 2-16,-9-1 3 16,-22-3-3-16,-24 0 0 15,-1-9 3-15,-5-16 4 16,4-12 1-16,7-9 24 16,14-11-14-16,9-8 4 15,16-14-11-15,21-15 49 16,24-25-47-16,24-20-3 15,34-24-10-15,16-6-4 16,43 2-1-16,36 12 3 16,28 21 0-16,28 12-6 0,22 10 6 15,14 16-2-15,24 15 0 16,5 21 2-16,11 22-1 16,2 24-10-16,-2 14 8 15,-11 32-8-15,-6 26 11 16,-5 20-5-16,-18 16 5 15,-10 20-10-15,-32 14 2 16,-26 11 6-16,-25 13-1 16,-24-4 3-16,-23-8-4 15,-12-5 4-15,-13-20 1 16,-6-9-1-16,-25-11 5 16,-6-12-5-16,-16-7 7 15,-13 0-6-15,-13-3 13 0,-11-2-3 16,-1-9 1-1,4-10-7-15,13-6 0 0,2-9 4 16,12-5-6-16,7-9 1 16,3-8-1-16,26-5-5 15,5-6 4-15,7-3-3 16,6-1 3-16,0 0-3 16,0 0 2-16,0 0-1 15,0 0 0-15,0 0 2 16,0 0-5-16,0 0 7 15,0 0-7-15,0 0 5 16,0 0-4-16,0 0 4 0,0 0-2 16,0 0 0-1,0 0 0-15,0 0 0 0,0 0-17 16,0 0-4-16,0 0-14 16,0 0-7-16,0 0-8 15,0 0 1-15,0 0-9 16,0-7-7-16,0-8-34 15,0-3-215-15,-6-5-65 16</inkml:trace>
  <inkml:trace contextRef="#ctx0" brushRef="#br0" timeOffset="36558.31">10962 8798 511 0,'0'0'230'0,"0"0"-132"16,0 0-36-16,0 0-23 15,0 0-39-15,0 0-16 16,0 0 13-16,97 92 3 15,-19-59 5-15,9-10 5 16,21-17-1-16,12-6 6 16,2-29 3-16,0-19-4 15,-1-15-5-15,-11-15-5 16,-19-14-4-16,-25-8-2 16,-31-12-4-16,-35-7 4 15,-22-1-3-15,-53 7 4 16,-41 11 1-16,-28 21-2 0,-24 23 2 15,-16 24 19-15,-14 31-19 16,-17 16 0-16,-15 39 3 16,13 17 7-16,21 17 6 15,29 11 1-15,45 3-13 16,29 1 4-16,35-4-8 16,43-4-2-16,23 3-2 15,57 5 4-15,34-5 0 16,39-6 1-16,32-14 1 15,14-15-2-15,4-16 0 16,-8-13-11-16,-27-10-15 16,-27-8-29-16,-23-4-57 0,-22-9-106 15,-21-1-27-15</inkml:trace>
  <inkml:trace contextRef="#ctx0" brushRef="#br0" timeOffset="38146.04">9265 9509 715 0,'0'0'160'16,"0"0"-64"-16,0 0-33 15,0 0-47-15,0 0-16 16,0 0-12-16,10 0 11 16,27 15-4-16,11 4 10 15,-5-1-8-15,-6-1 7 16,-8 0-8-16,-10 1 5 16,-7 5-2-16,-6 8-2 15,-6 10 3-15,-12 6 1 16,-19 3 0-16,-6 0 3 15,-4-5-2-15,3-8 2 16,9-11-1-16,11-10 5 16,12-12-6-16,6-3-2 0,0-1-1 15,0 2-3-15,12-1 1 16,13-1 3-16,6 0 2 16,4 0-2-16,6 0-2 15,-14 0-22-15,2 0-17 16,-4-7-53-16,-7-6-69 15,-11-4-63-15,-7-3-238 16</inkml:trace>
  <inkml:trace contextRef="#ctx0" brushRef="#br0" timeOffset="38281.69">9263 9832 400 0,'0'0'412'0,"0"0"-288"15,0 0-92-15,0 0-32 0,0 0-18 16,0 0 18-16,99 12 1 15,-29-4-1-15,11 0-2 16,-3-4-110-16,13-4-81 16,-12 0-16-16</inkml:trace>
  <inkml:trace contextRef="#ctx0" brushRef="#br0" timeOffset="38476.5">9949 9723 363 0,'0'0'499'16,"0"0"-436"-16,0 0-63 0,0 0-4 16,0 0 4-1,134 0 5-15,-51-7-2 0,4-1-3 16,-3 0-5-16,-5 2-113 16,-11-4-95-16,-16-3-41 15</inkml:trace>
  <inkml:trace contextRef="#ctx0" brushRef="#br0" timeOffset="38641.5">10530 9584 637 0,'0'0'188'0,"0"0"-74"15,0 0-55-15,0 0-59 16,0 0 0-16,0 0 0 0,62 83 0 16,-25-52 4-1,-8-3 6-15,-15-4-9 16,-14 4-2-16,-6 9 2 0,-31 10-4 15,-19 5-27-15,-4-9-202 16,6-11-261-16</inkml:trace>
  <inkml:trace contextRef="#ctx0" brushRef="#br0" timeOffset="39390.58">9112 12403 119 0,'0'0'376'0,"0"0"-343"15,-7 72 5-15,7-46 16 16,13-4-15-16,-1-4-1 15,13-5-3-15,0-7 5 16,4-6-2-16,2-6-17 0,6-30 11 16,4-17 10-1,-10-18-18-15,-2-16-15 0,-10-12 7 16,-19-8 5-16,0 1-19 16,-12 13 15-16,-19 20 18 15,-5 23 14-15,1 21 23 16,-2 14-39-16,0 13 18 15,0 2-43-15,1 15-8 16,1 27-13-16,4 22 5 16,11 22-2-16,9 7 10 15,11 3-3-15,7-5 2 16,28-14-3-16,2-9 3 16,10-12-1-16,-3-10-5 15,3-14-26-15,-9-8 8 0,-7-13-5 16,-2-8-37-16,-5-3-1 15,1-17-62-15,0-10-103 16,-13-2-137-16</inkml:trace>
  <inkml:trace contextRef="#ctx0" brushRef="#br0" timeOffset="41733.29">11927 11114 862 0,'0'0'101'16,"0"0"-38"-16,0 0-36 0,0 0-24 15,0 0-1-15,120-88-4 16,-73 75-3-16,-3 11 1 15,-1 2-3-15,-14 12 5 16,-8 16-7-16,-15 10 6 16,-6 12 2-16,-14 3 1 15,-24 2-1-15,-7-1 1 16,8-12-7-16,0-11-37 16,18-11-32-16,7-14-88 15,12-6-35-15,0-29-17 16</inkml:trace>
  <inkml:trace contextRef="#ctx0" brushRef="#br0" timeOffset="41886.97">12223 10982 551 0,'0'0'196'0,"0"0"-36"15,0 0-65-15,0 0-71 16,-11 73-16-16,3-15 6 16,2 0-11-16,6-6 4 15,0-1-7-15,6-8 0 16,8-8-15-16,3-7-50 15,-5-11-69-15,-5-11-124 16,-1-6-264-16</inkml:trace>
  <inkml:trace contextRef="#ctx0" brushRef="#br0" timeOffset="42539.22">11780 10941 556 0,'0'0'260'0,"0"0"-134"15,0 0-31-15,0 0-7 16,0 0-42-16,0 0-34 16,0-35-5-16,31 7-4 15,11-11 10-15,-5 3-4 16,0-1 3-16,-2 5-10 15,-10 2 10-15,4 4 10 16,-10 7-4-16,-11 5-3 16,2 7-2-16,-10 1 19 15,2 5-11-15,-2-1 0 16,0 2-5-16,0 0 4 0,0 0-2 16,0 0-7-16,0 0-6 15,0 0-2-15,0 0-6 16,0 0 0-16,0 0 3 15,4 0-9-15,-4 0 6 16,0 0-9-16,7 6 0 16,11 9 3-16,11 6 9 15,4 6 6-15,6 3-5 16,-1 1 3-16,-7 2-3 16,4-2-1-16,-8-3 1 15,2-4-2-15,-11-7 1 16,-1-7 0-16,-9-5 0 15,-4-1-5-15,-2-2-16 16,-2-2-47-16,4 1-18 16,-2-1-37-16,-2 0-46 0,0 0-262 15</inkml:trace>
  <inkml:trace contextRef="#ctx0" brushRef="#br0" timeOffset="45471.84">12115 11686 960 0,'0'0'93'0,"0"0"-77"15,0 0 21-15,0 0 0 16,0 0-37-16,0 0 0 15,0 0-9-15,19 13 0 16,-9-4 9-16,-8 3 1 16,8 2 0-16,-10 5 8 15,7 7-3-15,-7 4 1 16,0 11 5-16,0 7-5 0,-7 3-3 16,-15 6-3-1,-3 1 2-15,-12 2-1 0,0-3 6 16,-11 0-2-16,0-3 13 15,-1-7 3-15,-5-1 23 16,-2-9-19-16,7-5 1 16,1-8-2-16,5-8 10 15,-3 0-21-15,1-2 8 16,-7-2-12-16,-4 2-8 16,-6 0-4-16,-4 1 2 15,0 1 0-15,0-5 1 16,-2-1 0-16,1-6 1 15,1-2-2-15,0-2 15 16,10 0-6-16,-4-2 21 16,5-11-1-16,-5-2-9 0,4-6-11 15,-4-2 7-15,-6 1-14 16,12-3-1-16,4 3 1 16,7 1 1-16,2 1-2 15,3 3-1-15,-3 2 0 16,10 2 0-16,6 5 2 15,9 2-2-15,7 3 0 16,5 3 1-16,4-1 1 16,0 1-4-16,0 0-3 15,0 0 4-15,0 0-3 16,0 0 2-16,0 0-5 16,0 0-5-16,0 0-11 0,0 0-3 15,0 0 4-15,0 0-15 16,0 0 5-16,0 0-16 15,0-2-1-15,0 2-6 16,0-2 0-16,-6-3-11 16,0 0-34-16,0-2 73 15,0-2 12-15,-5 0 15 16,3-1 14-16,-2 2 34 16,1 3 9-16,3 2 14 15,6 1-9-15,-4 2-4 16,4 0-17-16,0 0-20 15,0 0-19-15,0 0-2 16,0 0-6-16,0 14-13 0,0 16 4 16,4 14 15-1,2 7 5-15,-4-2 1 0,-2-4-3 16,0-5-3-16,0-11 0 16,5-4 0-16,-5-11 0 15,2-9 0-15,-2-2-3 16,0-3 2-16,4 0-2 15,-4 0 3-15,0 0 6 16,0-27-5-16,0-8-1 16,0-10-27-16,0-1 21 15,0 11 3-15,0 8 2 16,0 12 2-16,0 6 3 0,0 6 1 16,0 2 9-1,0 1-9-15,0 0-5 0,0 0-2 16,18 0-14-16,20-1 15 15,15-5 1-15,9 0 1 16,11-3 2-16,-1-4-1 16,-4-1-2-16,-2-2 0 15,-18 2-23-15,-7 1-43 16,-20 2-25-16,-9 0-30 16,-12 4-89-16,0 1-226 15</inkml:trace>
  <inkml:trace contextRef="#ctx0" brushRef="#br0" timeOffset="47019.44">9465 12481 577 0,'0'0'18'0,"0"0"-18"15,0 0-150-15,0 0-1 0</inkml:trace>
  <inkml:trace contextRef="#ctx0" brushRef="#br0" timeOffset="47170.46">9566 12467 472 0,'0'0'0'0,"0"0"-190"15</inkml:trace>
  <inkml:trace contextRef="#ctx0" brushRef="#br0" timeOffset="47311.7">9730 12434 364 0,'0'0'18'0,"0"0"-18"15,0 0-16-15,0 0-69 16,0 0-67-16</inkml:trace>
  <inkml:trace contextRef="#ctx0" brushRef="#br0" timeOffset="47715.59">9562 12600 353 0,'0'0'443'0,"0"0"-443"16,0 0-152-16,0 0 9 15,0 0-214-15</inkml:trace>
  <inkml:trace contextRef="#ctx0" brushRef="#br0" timeOffset="47866.36">9682 12540 42 0,'0'0'507'0,"0"0"-507"15,0 0-108-15,0 0-111 16</inkml:trace>
  <inkml:trace contextRef="#ctx0" brushRef="#br0" timeOffset="47977.36">9682 12540 494 0,'25'-9'0'0,"-31"18"-36"15,0-3-67-15,6-5-221 16</inkml:trace>
  <inkml:trace contextRef="#ctx0" brushRef="#br0" timeOffset="52591.69">9955 13996 340 0,'0'0'159'0,"0"0"-55"16,0 0 17-16,0 0-7 15,0 0-25-15,0 0-37 16,0 0-17-16,-12-17-12 15,12 17-7-15,0 0-9 16,0 0-5-16,0 0-3 16,0 0 2-16,0 0-2 0,0 0 1 15,0 0-1-15,0 0-1 16,0 0-2-16,0 0 2 16,0 0-3-16,0 0 4 15,0 0-1-15,0 0 0 16,0 0 1-16,0 0 1 15,0 0 1-15,0 0 1 16,0 0 1-16,0 0-2 16,0 0-1-16,0 0 3 15,0 0-4-15,0 0 2 16,0 0-2-16,0 0 1 16,0 0-3-16,0 0 1 0,0 0 0 15,0 0 1-15,0 0 1 16,0 0 0-16,0 0 0 15,0 0 0-15,0 0-8 16,0 0 7-16,0 0-8 16,0 0 7-16,0 0-10 15,0 0-5-15,0 0-17 16,0 0-29-16,0 0-48 16,0 0-54-16,0 5 58 15,0-5-105-15</inkml:trace>
  <inkml:trace contextRef="#ctx0" brushRef="#br0" timeOffset="53986.75">10579 14906 403 0,'0'0'141'0,"0"0"-116"15,0 0 10-15,38 72-25 16,-14-63 6-16,7-8 13 16,4-1-3-16,3-6 26 15,-3-16-21-15,2-9-11 16,0-12 32-16,-2-11-27 16,0-12 17-16,-14-4-38 15,-10-5 25-15,-5-3-27 16,-6-3 13-16,-6-2-2 15,-13 2-3-15,-10 12 3 16,-2 16 8-16,0 20 16 16,-6 13 35-16,-5 10-47 0,7 7-12 15,-2 3 6-15,2 12 8 16,-4 24-27-16,-3 22-3 16,7 14-5-16,4 14 8 15,19-1-2-15,-1-5-2 16,13-5 3-16,0-7-1 15,13-7 0-15,9-11 1 16,-3-11 1-16,0-13 0 16,-5-11-3-16,-4-7-9 15,-3-6-15-15,5-2-20 16,-2 0-1-16,-1-14-4 16,9-12 6-16,-1-7-87 0,-9-1-139 15,-2 6-183-15</inkml:trace>
  <inkml:trace contextRef="#ctx0" brushRef="#br0" timeOffset="55028.86">10987 13999 318 0,'0'0'311'15,"0"0"-229"-15,0 0-16 16,0 0-35-16,66-82 18 15,-23 54-16-15,-2 7-14 16,-3 8-7-16,-9 10-4 0,-9 3 2 16,-3 6-9-16,-5 22 6 15,-6 16 5-15,-6 10 16 16,-6 8-11-16,-23-2-6 16,-2-4-9-16,0-3-1 15,2-13-1-15,11-10-22 16,5-14-46-16,13-16-84 15,0-17-59-15,17-30-134 16</inkml:trace>
  <inkml:trace contextRef="#ctx0" brushRef="#br0" timeOffset="55163.71">11309 13725 532 0,'0'0'248'0,"0"0"-138"15,0 0-67-15,-19 110-12 0,13-45-1 16,6 3-10-16,0-5-16 15,11-2-3-15,9-10-1 16,9-9-17-16,12-13-104 16,-3-18-117-16,-1-11-46 15</inkml:trace>
  <inkml:trace contextRef="#ctx0" brushRef="#br0" timeOffset="55405.46">11551 13962 188 0,'0'0'784'16,"0"0"-722"-16,0 0 15 16,0 0-11-16,0 0-66 0,0 0-5 15,47 13 5-15,28-9 15 16,10-3 1-16,5-1-14 16,-1 0 1-16,-10-1-3 15,-11-7-6-15,-14-2-38 16,-11 0-28-16,-14-7-35 15,-16-3-183-15,-13-4-254 16</inkml:trace>
  <inkml:trace contextRef="#ctx0" brushRef="#br0" timeOffset="55616.69">12018 13756 768 0,'0'0'239'0,"0"0"-239"0,0 0 0 16,0 0 9-16,95 34 17 15,-45-16 1-15,5 3 16 16,-7 1-10-16,-11-4-3 16,-14-4-14-16,-15-4-15 15,-8 8 2-15,-6 12 0 16,-25 12 25-16,-12 11-3 16,-1-6-25-16,-3-5-71 15,16-12-72-15,8-11-172 16</inkml:trace>
  <inkml:trace contextRef="#ctx0" brushRef="#br0" timeOffset="57623.67">9147 15630 554 0,'0'0'214'0,"0"0"-122"15,0 0-45-15,0 0-2 16,0 0-18-16,0 0-16 15,-6 0-4-15,6 0 0 16,0 0 7-16,0 0-5 16,0 0 8-16,0 0 6 15,0 0 9-15,0 0-8 16,0 0-3-16,0 0-7 16,0 0-1-16,0 0 2 15,0 0-1-15,0 0 0 16,-5 0-8-16,5 0 4 15,0 0-4-15,0 0 1 0,0 0-3 16,0 0 4-16,0 0-3 16,0 0-5-1,0 0 1-15,0 0 1 0,0 0-4 16,0 0 4-16,0 0-5 16,0 0 6-16,0 0-3 15,0 0 1-15,0 0 0 16,0 0 5-16,0 0-5 15,0 0 4-15,0 0-3 16,0 0-4-16,0 0 5 16,0 0-3-16,0 0 0 15,0 0 0-15,0 0 1 16,0 0-1-16,0 0 5 0,0 0-4 16,0 0 5-1,0 0-3-15,0 0 6 0,0 0-4 16,0 0 1-16,0 0 0 15,0 0 0-15,0 0 1 16,0 0-7-16,0 0 2 16,0 0 1-16,0 0-3 15,0 0 1-15,0 0 6 16,0 0-4-16,0 0-2 16,0 0 2-16,0 0-3 15,0 0 0-15,0 0 2 16,0 0-6-16,0 0 6 15,0 0-4-15,0 0 2 16,0 0-2-16,0 0 2 0,0 0 0 16,0 0 0-16,0 0-4 15,0 0 4-15,0 0-6 16,0 0-5-16,0 0-28 16,0 0 6-16,0 0-15 15,0-1-10-15,0 1-34 16,0 0-30-16,7 0-199 15,3-3-61-15</inkml:trace>
  <inkml:trace contextRef="#ctx0" brushRef="#br0" timeOffset="59039.62">9682 15790 526 0,'0'0'119'16,"0"0"-39"-16,0 0-28 15,0 0-32-15,0 0-20 16,0 0 1-16,23 1-1 16,-15-1 2-16,3-7 11 15,1-9 18-15,0-8 0 16,7-4 9-16,4-7-15 15,-9-2 1-15,3 2-15 16,-9-5-1-16,-2-2-1 16,-6-3 5-16,0-2-8 15,-6 3 37-15,-15 0-21 16,-8 1-5-16,-2 5-11 0,2 7 8 16,3 5 30-1,-3 8-7-15,0 3-9 0,8 3-4 16,-8 4-6-16,6 4-15 15,5 1-3-15,-1 3 3 16,7 0-3-16,-7 5 0 16,13 24-9-16,-7 16-3 15,9 17 3-15,2 11 8 16,2 5 0-16,0-3 1 16,6-1-4-16,13-10 4 15,-7-12-2-15,5-7-1 16,-3-11 2-16,3-6 0 15,-5-7 0-15,7-6-26 16,4-10-26-16,2-5-46 16,6-11-25-16,10-17-95 0,-10-7-317 15</inkml:trace>
  <inkml:trace contextRef="#ctx0" brushRef="#br0" timeOffset="60043.87">10203 15612 834 0,'0'0'48'15,"0"0"-29"-15,0 0-7 16,0 0-12-16,0 0 2 16,0 0 0-16,12 52 5 15,1-52-6-15,-1 0 4 16,1-16 8-16,-1-12 13 15,-2-14 14-15,3-6-7 16,-7-10-16-16,0-3-7 16,-6-1 2-16,2-1-11 15,-2 9 5-15,0 9 2 16,0 11-5-16,-2 10 17 0,-4 11 17 16,-4 1-21-1,1 6-12-15,-3 3 16 0,-5 3-19 16,-7 0 1-16,-1 18-2 15,-4 19-10-15,-2 10 3 16,2 5 3-16,8 8 2 16,3 3-3-16,7-2 5 15,5 0-2-15,6-4-1 16,0-6-3-16,19-6 3 16,10-7 3-16,-4-10-3 15,12-7 1-15,-2-8 2 16,-4-6-1-16,4-6 1 15,-4-1 0-15,0 0 0 16,10-12 9-16,-3-7-9 16,3-1 2-16,-4-7 1 0,-6-3 0 15,0 2 0-15,-8-3-2 16,-11-1 2-16,1 0-1 16,-7 0 5-16,-6 1-5 15,0 3 6-15,0 2 3 16,-6 2-2-16,-7 7-2 15,7 6 2-15,-6 3 17 16,-5 3-9-16,5 2-7 16,-1 2-9-16,1 1-2 15,6 0 1-15,6 0-5 16,-6 0 0-16,6 0-14 16,0 0-20-16,0 0-16 0,0 0 12 15,0 0-2 1,0 0 16-16,0 0 0 0,0 0 4 15,0 0 6-15,0 1-15 16,0 5-40-16,6 0-55 16,-6 1-9-16,0 0-24 15,0-3-71-15</inkml:trace>
  <inkml:trace contextRef="#ctx0" brushRef="#br0" timeOffset="62055.75">10244 15913 247 0,'0'0'341'0,"0"0"-290"0,0 0 6 16,0 0 16-16,0 0-41 16,0 0-24-16,-10 5-1 15,10-5 10-15,0 0 0 16,0 0 4-16,0 0 15 15,0 0-1-15,0 0-13 16,0 0-15-16,0 0 0 16,0 0-6-16,0 0 3 15,0 0-4-15,0 0 3 16,0 0 1-16,0 0-3 16,0 0 4-16,0 0-3 0,0 0 6 15,0 0-7-15,0 0 7 16,0 0-3-16,0 0 12 15,0 0-7-15,0 0-5 16,0 1 0-16,0 2 2 16,0 5 3-16,-12 7-1 15,-1 6 9-15,-5 3 1 16,-5 2-11-16,-8 0-3 16,2 1 4-16,-2-3-6 15,0-3-1-15,0-4 3 16,2-4 5-16,-2-5 9 15,6-1-11-15,2-4 33 0,5-3-5 16,5 0 1-16,1 0-3 16,6 0-13-16,0 0-6 15,6 0-5-15,0 0 2 16,-7 0-12-16,7 0 6 16,0 0-4-16,0 0-3 15,0 0 1-15,0 0 0 16,0 0 0-16,0 0-4 15,0 0 4-15,0 0 0 16,0 0-2-16,0 0 4 16,0 0-3-16,0 0 2 15,0 0 1-15,0 0-2 16,0 0 2-16,0 0 0 16,0 0-2-16,0 0 2 0,0 0 0 15,0 0-1-15,0 0-1 16,0 0 0-16,0 0 0 15,-6-3-1-15,6-1 1 16,-4-2 0-16,-2 1-1 16,-2-2-4-16,1-2 4 15,-5 1-6-15,6-2 2 16,-4-2-8-16,-3 4 7 16,7-1 0-16,0 1 6 15,6 1 0-15,-6 0-5 16,6 0 1-16,-7 3-11 15,7 0 10-15,0 2 3 16,0 2-1-16,0 0 6 0,0 0-3 16,0-1 0-16,0 1 1 15,0 0-2-15,0 0 1 16,0 0-4-16,0 0 6 16,0 0-4-16,0 0 2 15,0 0-2-15,0 0 1 16,0 0 0-16,0 0 1 15,0 0 0-15,0 0 0 16,0 0 3-16,0 0-1 16,0 0-1-16,0 0 1 15,0 0 0-15,0-2-1 0,0 2 1 16,0 0-1 0,0 0-1-16,0 0 0 0,0 0-1 15,0 0 2-15,0 0-3 16,0 0 4-16,0 0-4 15,0 0 2-15,0 0 0 16,0 0-1-16,0 0-1 16,0 0 2-16,0 0 0 15,0 0-2-15,0 0 4 16,0 0-5-16,0 0 3 16,0 0 0-16,0 0 1 15,0 0 0-15,0 0 0 16,0 0 0-16,0 0 0 15,0 0 1-15,0 0-2 16,0 0 1-16,0 0 0 16,0 0 0-16,0 0-1 15,0 0 1-15,0 0-1 0,0 0 0 16,0 0 2-16,0 0 0 16,-4 0-1-16,4 0 3 15,0 0-4-15,0 0 5 16,0 0-5-16,0 0-2 15,0 9-4-15,-6 17-6 16,-6 13 6-16,-1 4 5 16,1 0-1-16,-1-15 4 15,1-4-4-15,6-7-7 16,6-5-7-16,-6-6-11 0,6-6-15 16,0 0-15-16,0 0-3 15,0-4 0-15,0-22-1 16,0-14 40-16,12-10-15 15,0 1 25-15,5 8 4 16,-9 11 4-16,5 9 2 16,-1 7 0-16,-6 7 1 15,-2 2 5-15,3 4 15 16,-1 1-12-16,-6 0 3 16,0 0-8-16,12 0 6 15,1 0 5-15,-1 1-3 16,7 5 6-16,3 1-8 15,-3-1 1-15,4 0-7 16,-3-2 2-16,-1-4-5 0,4 0-24 16,-5-6-76-16,7-15-216 15</inkml:trace>
  <inkml:trace contextRef="#ctx0" brushRef="#br0" timeOffset="72232.67">25477 8827 593 0,'0'0'128'0,"0"0"-74"16,0 0-28-16,0 0 12 0,0 0-8 16,0 0-26-16,0 0-3 15,-2 11 5-15,2-5-6 16,2 1 1-16,8 0 8 16,-2-1 3-16,5 0 4 15,-1-2 9-15,5 0-4 16,1 1 6-16,11-1-12 15,-2 1 5-15,8 1-11 16,13 2 10-16,1 2-3 16,7 1-3-16,4 1-2 15,6-1-1-15,15-1 2 16,2-1-7-16,1-1 7 16,1-2-5-16,0 0 2 0,-5 0-4 15,3 0-2-15,-4 1 3 16,-5-3 7-16,5 0 1 15,-5-1-8-15,3-2 13 16,-9 1-14-16,0-1 2 16,-10 2-4-16,-4-1 1 15,-9 0-4-15,7 0 1 16,-7-1 5-16,3 1-3 16,-7-2 4-16,-4 0-6 15,0 0 2-15,1 1-2 16,3 2 4-16,0 0 1 15,3 0-2-15,-1 1 3 0,5-1 0 16,-1 0 4-16,1-2-7 16,1 1 0-16,-1-1-2 15,-3-1-1-15,7 0 4 16,-2 0-3-16,6 0-2 16,-3 0 1-16,1 0-1 15,-4 0 2-15,-7 0-2 16,-8 0 0-16,-6 0-3 15,-4 0 6-15,-4 0-3 16,1 0 1-16,1 0 0 16,-2 0 10-16,4 0-6 15,4-1 2-15,2-5-6 16,4 2 5-16,2-4-5 0,0 1 0 16,-8 3 1-1,-4-2 0-15,-2 1-1 0,-5-1 1 16,3 0 3-16,-1-2-1 15,-1-1 5-15,2 0-7 16,-3-1 10-16,1-3-7 16,2-1 10-16,3-5-4 15,3-7 4-15,8-5-6 16,1-3-8-16,-5-1 1 16,-7 4-1-16,-5 2 3 15,-2 1 0-15,-5 0 4 16,-6-1-7-16,0 0 4 0,-6-2-1 15,0 3 9 1,0-2-5-16,0 5-1 0,0 1 18 16,-6-2-5-16,-6 0-6 15,-1-3-13-15,-5 1 0 16,-5-1 1-16,-2-1-3 16,0 0 1-16,1 2 0 15,-5 0 1-15,0-3 2 16,-2-2-6-16,-4-2 4 15,-3 0-3-15,-5-3 2 16,-5 2-4-16,-1 4 3 16,-7 1 0-16,-4 5-3 15,0 3 2-15,-2 1 0 16,-8 5-1-16,-5 3 1 16,-3 0 0-16,-7 5 1 0,-6 2-8 15,0 4 3 1,-6 3 4-16,2 0-1 0,-2 0 3 15,4 0-4-15,2 0 1 16,0 1 4-16,2 5-4 16,2-1 4-16,13 2-4 15,-3-1 4-15,5 1-1 16,0 0 0-16,8-2-2 16,-1 1 1-16,10 1-1 15,-1-1 2-15,-2 1-3 16,2-1 1-16,7-2 4 15,-3 2 0-15,2-2-2 0,1 0 0 16,7 0-3 0,5-2 8-16,6 1-6 0,0-3 3 15,-2 2-4-15,-4 1 1 16,-2 1-1-16,-3 2 3 16,1 1-2-16,-1 1 0 15,-3 4 0-15,-7-1-1 16,7 2 4-16,-3 1-4 15,1 0 4-15,5 0-4 16,5 1 0-16,-4 5 2 16,8 3-5-16,-2 2 1 15,0 9 3-15,1 3-5 16,6-1 3-16,-8 2 1 16,12-4 0-16,5-4 4 0,-6-1-6 15,15-3 2-15,2-3 2 16,-3-3-4-16,5 0 4 15,0-1-3-15,4-1 3 16,2 1-1-16,-4 2 0 16,4 0-1-16,0 0 4 15,0 0-4-15,0 1 1 16,0 2-1-16,6 1 2 16,6 5 0-16,5-1-2 15,1 2 5-15,5-1-7 16,-2-2 5-16,2-4-3 0,1-1 3 15,5-3-3 1,2-3 3-16,0-2-1 0,6-3 0 16,-1-2 1-16,7 0 1 15,5-3 0-15,-1 1-4 16,3-3 3-16,6 0-1 16,3 2 0-16,8-3 1 15,1 1-1-15,8 1 1 16,-3-2-2-16,-3-1 5 15,0 0-8-15,-2-2 8 16,-3 0-4-16,-3 2 0 16,-3-1 0-16,-3 0 0 15,-6 0 2-15,2-1-2 16,-1 2 3-16,3-1-6 16,-6 0 6-16,-5 1-6 0,-8-1 5 15,-4-1-3-15,-6 0 1 16,-2-1-1-16,-3 2 1 15,-7-2 0-15,3 0-2 16,-3 0 5-16,-3 0-6 16,-2 1 6-16,5-1-6 15,3 2 3-15,-1-2 0 16,1 1 0-16,7-1 1 16,-2 0-3-16,1 0 6 15,-7 0-5-15,-5 0 3 16,3 0-4-16,-7 0 4 15,-2 0-2-15,-4 0 1 0,0 0-1 16,0 0 0-16,2 0 2 16,-2 0-4-16,0 0 5 15,0 0-6-15,0 0 1 16,0 0-3-16,0 0-24 16,0 0-34-16,4 0-45 15,4 0-55-15,9 0-11 16,4 0-224-16</inkml:trace>
  <inkml:trace contextRef="#ctx0" brushRef="#br0" timeOffset="74016.19">31178 9016 306 0,'0'0'303'16,"0"0"-183"-16,0 0-15 16,0 0-13-16,0 0-37 15,0 0-31-15,-11 0-5 16,11 0-11-16,0 0 0 15,0 0-8-15,-2 0-1 16,2 0 1-16,0 0 2 16,0 0 0-16,0 0 6 15,0 0 8-15,0 0-3 16,0 0 2-16,0 0-8 0,0 0 8 16,0 0-13-1,0-1-1-15,0 1 1 0,0 0-2 16,0 0 0-16,0 0 1 15,0-2-2-15,-4 2 1 16,-2 0-1-16,-2 0-6 16,-11 0 4-16,-4 0-7 15,-6 0 9-15,5 0-5 16,-1 0 6-16,4 0-1 16,-6 0 2-16,7 0-1 15,-5 0 2-15,-2 0-4 16,2-2 4-16,0-3-2 15,-6 2 2-15,0-2-2 16,0 1 0-16,0-1 0 0,-2 1 0 16,0 2 1-16,-2-3-4 15,-2 0 4-15,0 1-2 16,1-2 2-16,1-1-1 16,8 0 1-16,-2-2 8 15,5-5 7-15,1 0 17 16,-2-4-11-16,2-6-4 15,5-5 16-15,5-4-25 16,1-8 5-16,10-7-10 16,2-6 2-16,2-7-6 15,23-2 0-15,4 3-1 16,0 3 3-16,2 7-1 16,-4 5 1-16,-1 3-2 0,5 1 3 15,-4 3-1-15,2 6 0 16,-4 6-2-16,0 7 0 15,-2 8 1-15,-5 6-3 16,-1 0 3-16,-5 4-3 16,3 1-1-16,3 0 1 15,5 4-5-15,2 20 1 16,10 12-4-16,-4 8 10 16,6 8 0-16,-6 2 0 15,-2-1-4-15,-10-1 7 16,-9 0-5-16,-8-2 4 15,-2 2 0-15,-2 0-1 0,-23 0 0 16,-8-3 7-16,0-7 0 16,-2-9 2-16,6-9-2 15,2-5 6-15,4-5-11 16,5-3 12-16,-1-4-6 16,7-4 17-16,6-1-10 15,1-2-5-15,5 0-3 16,0 0-1-16,0 0-2 15,0 0-3-15,0 0 4 16,0 0-6-16,0 0 5 16,0 0-5-16,0 0 0 15,0 0 0-15,0 0-1 16,0 0-6-16,0 0-7 0,0 0 10 16,0 0-10-1,0 0 12-15,0 0-2 0,0 0 3 16,0 0-2-16,0 0 0 15,0 0 0-15,0 0-2 16,-2 1 5-16,-8 2-8 16,4-1 7-16,0 1-3 15,-3 0 2-15,-1 0-2 16,6 0-3-16,-9 1-2 16,-1 1-4-16,-3 0 4 15,5 0-19-15,4 0-2 16,2-3-29-16,6 1-21 15,-5-1 3-15,5-2-48 16,7 0-141-16,17-19-35 0</inkml:trace>
  <inkml:trace contextRef="#ctx0" brushRef="#br0" timeOffset="75322.91">31440 8875 403 0,'0'0'122'0,"0"0"-81"0,0 0 8 16,0 0 48-16,0 0-16 15,0 0-29-15,-12 28 22 16,-7-21-26-16,-1 0-3 16,-14-1-15-16,-5-3 0 15,0-3-6-15,2 0-15 16,-3 0 20-16,5 0 30 16,4-6-42-16,2-5 28 15,5-3 20-15,-1-1-45 16,2-5 8-16,4-6 1 15,7-3-18-15,2-9-8 16,1-5 1-16,3-3-3 16,2-4-1-16,4-1 0 0,0 5 3 15,0 5-5-15,0 6 5 16,0 10-5-16,0 2 4 16,0 3-4-16,0 0 2 15,17-1-1-15,1 0 0 16,7 1-1-16,10 0 0 15,9 2 1-15,9 1-1 16,7 2 1-16,0 3-1 16,-8 4 2-16,-5 2-1 15,-9 5 1-15,-14 1 0 16,-1 0 0-16,-13 0-4 0,-1 0 4 16,1 14-11-1,-2 13 4-15,5 12-2 0,-3 14 8 16,-8 4 0-16,-2 8 1 15,0 3 0-15,-12 1 0 16,-3-6-1-16,-3-6 5 16,1-9-8-16,-6-8 7 15,-1-5-6-15,-3-5 6 16,-8-7-1-16,-1-2 0 16,-3-4 0-16,0-4 0 15,-4-1-1-15,7-5 5 16,-1 0-5-16,0-3 0 15,0 0 0-15,2-1 3 16,4-3-1-16,6 0 2 0,2 0-2 16,-2-11-1-16,-4-2 6 15,5-7-6-15,-7-7 6 16,2-5-6-16,2-5-1 16,4-6 1-16,11-10 2 15,3-3-4-15,9-12 0 16,0 2-2-16,0-1 0 15,19 6 1-15,2 11 0 16,-3 5 0-16,15 5-7 16,-2 8 8-16,6 1-7 15,13 4 0-15,0 9 1 0,8 4-1 16,1 8 4 0,-1 6-4-16,6 0 6 0,-2 10-3 15,-2 10 3 1,-10 0-2-16,-2 5 1 0,-7 2 0 15,-10 3 0-15,-6 3 0 16,-7 2-4-16,-7 2 4 16,-9 1-4-16,-2 4 4 15,-2 2 1-15,-25 5-1 16,0 1 1-16,-8-5 1 16,-7-1 0-16,3-6 2 15,-2-5-4-15,4-7 4 16,1-3-7-16,12-9 9 15,1-4-5-15,11-4 2 0,5-4 1 16,7-2 1-16,0 0 3 16,0 0 3-16,0 0-3 15,0 0-1-15,0 0-4 16,0 0 0-16,0 0 0 16,0 0-2-16,0 0 2 15,0 0-2-15,0 0 1 16,0 0-15-16,0 0-7 15,0 0-10-15,0 0 3 16,0 0-20-16,0 0 2 16,0 0-8-16,-2 0 2 15,-8 3-6-15,-5 3-32 16,-5-2-91-16,1-1-50 0,-6-3-85 16</inkml:trace>
  <inkml:trace contextRef="#ctx0" brushRef="#br0" timeOffset="85497.58">20689 10225 572 0,'0'0'144'0,"0"0"-56"15,0 0 13 1,0 0-31-16,0 0-26 0,0 0-24 16,9-5-6-16,-9 5-14 15,0 4-6-15,0 17-2 16,0 19 8-16,0 21 3 16,0 20-2-16,0 25 6 15,0 24-6-15,-2 13 8 16,2 5 0-16,0-3-5 15,2-9-2-15,10-10-2 16,5-10 13-16,-3-5-8 16,3-17 6-16,-5-11 3 15,0-11 7-15,1-16-20 16,-3-7 4-16,-2-10-5 0,-1-9 1 16,-1-8 1-16,-2-8-1 15,-4-5-1-15,0-5 2 16,0-3-1-16,0 1-1 15,0 0 9-15,0 0-2 16,0-2-3-16,0 1 0 16,0 1-2-16,0-2 0 15,0 1-1-15,0 0-2 16,2 2 2-16,-2 2-2 16,4-3 2-16,-4 3-4 15,6 0 3-15,11 3 0 16,1-3 0-16,9 1 2 15,19-3 4-15,10 0-2 0,12-2 12 16,15 1-3-16,14-2 3 16,6 0-7-16,9 0 3 15,1 0-4-15,15 0-7 16,5 0 7-16,5 0-2 16,3 0-6-16,4 0-2 15,1 0 2-15,7 0 0 16,-2 0 10-16,6 0-5 15,2 0-4-15,11 0 7 16,6 0-7-16,-1 0-1 16,-1 0 3-16,-9 0-4 15,1 0 2-15,1 0 4 0,3 0-4 16,1 0 0 0,3 0-1-16,-3 0 0 0,-5-3-1 15,-5-3 2-15,-8 3-1 16,-8 2 4-16,-11 1-6 15,-6-2 5-15,-8 1-6 16,-12 1 3-16,-5 0-1 16,-6 0 1-16,-6 0 0 15,-4 4-2-15,-9 3 5 16,3 0-3-16,-5-1 2 16,-1 1-2-16,8-3 1 15,3 0 0-15,3 0-1 16,2-1 0-16,0 0-2 0,2-3 4 15,4 0 0 1,-2 0-1-16,3 1-2 0,-1 2 2 16,0 1 1-16,-4 1-2 15,-2-1 0-15,-2-3 0 16,-2 2 3-16,-5-3-4 16,-1 2 4-16,-3-2-5 15,-5 0 3-15,-1 0-2 16,-4 0 1-16,3 0 0 15,-9 0 0-15,-2 0 0 16,-1 0-1-16,-3 0 2 16,0 0-2-16,4 0 1 15,0 0 0-15,0 0 0 16,-4 0 3-16,0 0-3 0,-3 0 1 16,-3-3-1-16,-9-6-24 15,-6-1-28-15,-14-4-48 16,-9-1-14-16,-12-6-66 15,-2-8-237-15</inkml:trace>
  <inkml:trace contextRef="#ctx0" brushRef="#br0" timeOffset="87204.59">20880 10268 473 0,'0'0'173'15,"0"0"-42"-15,0 0-38 16,0 0-15-16,0 0-51 16,0 0-1-16,115-31-1 0,-49 29 3 15,17 2-10 1,14 0-4-16,15 0 3 0,14 5 7 16,15 5-12-16,16-2 0 15,8-2 14-15,21-5-5 16,2-1-3-16,6 0-14 15,11-11 8-15,2-1-8 16,2 2 4-16,14 2-2 16,0 1-5-16,-4 2 0 15,4 0 1-15,-8 3 0 16,-4 0-2-16,0-1 0 16,-8 1 0-16,-5-1 0 15,-10 1 1-15,-10 2-1 16,-9 0 3-16,-11 0-2 15,-14 0-2-15,-9 7 0 0,-7 0-2 16,-2 0 6 0,0 0-6-16,-10 0 5 0,-1-1-2 15,1 1 2-15,0-1-1 16,4-3-1-16,-4-1 5 16,-7-2-8-16,1 0 8 15,-9 0-5-15,-4 0 2 16,-4 0 7-16,4 0-2 15,-2 2-4-15,3 2 3 16,1 2-4-16,-4 1 0 16,2-3 1-16,-4 2-5 15,-10-1 7-15,-5 1-9 0,-9 2 4 16,-3 1-1 0,-4 1-1-16,-2 2 4 0,-7 1-4 15,-3 1 4-15,-7 1-5 16,-1-3 4-16,-5 2-3 15,-2-1 4-15,-4 0-1 16,4-1-1-16,-4 1 0 16,4 0 0-16,-2-1 1 15,3 1-2-15,-1 0 5 16,-2-1-6-16,2 0 5 16,-6-1-5-16,-2-1 2 15,-5 0 0-15,-5-3 0 16,-5-2 0-16,-3 0 0 15,-5-4 1-15,-4 2-4 16,0-2 3-16,0 2 0 0,2 3-9 16,2 4 7-16,4 5-1 15,3 5 3-15,1 5 0 16,-2 4 2-16,-1 6-4 16,3 7 6-16,-2 5-3 15,3 5 0-15,-5 2 3 16,-4 1-2-16,-2 5-2 15,-2 1 1-15,0 3 0 16,0 3-1-16,-8 4 2 16,-4 8 3-16,-7 5 5 15,0-1 4-15,-1-3 4 16,5-5-6-16,-1-3-5 0,1-2-4 16,5-1 3-16,2-5-4 15,1-3-1-15,-3-8 3 16,6-4-2-16,-2-1-1 15,0-7 2-15,-1-4-2 16,5-2 1-16,-2-7-2 16,4-1 0-16,-2-4 1 15,2-6 1-15,0-3-2 16,-4-4 2-16,4-3-4 16,-2 0 4-16,2 0-2 15,0 0 1-15,-4 0-1 16,4-1 0-16,-2-2 1 15,2-1-3-15,0-2 4 0,0 1-4 16,0-2-1-16,0 0-8 16,0 0-24-16,0 0-4 15,-4-4-13-15,1-14-44 16,-3-6-126-16,-4-4-260 16</inkml:trace>
  <inkml:trace contextRef="#ctx0" brushRef="#br0" timeOffset="91185.95">22510 10757 330 0,'0'0'597'0,"0"0"-497"15,0 0-28-15,0 0 7 16,0 0-17-16,0 0-21 15,0 0-19-15,0-39 7 16,7 39-23-16,-7 0-2 16,0 0-4-16,0 0 0 15,0 0-1-15,4 0 1 0,-4 0 0 16,0 0 0-16,0 0-1 16,0 0 3-16,0 0-5 15,0 0 4-15,0 0-2 16,0 0-5-16,0 0-5 15,2 0-18-15,-2 0-5 16,0 0-22-16,0 0-21 16,0 0-7-16,4 0-17 15,2 0-84-15,0 0-53 16,-4 0-88-16</inkml:trace>
  <inkml:trace contextRef="#ctx0" brushRef="#br0" timeOffset="92038.59">25377 11843 862 0,'0'0'157'0,"0"0"-126"0,0 0-29 15,0 0-4 1,0 0-7-16,0 0-50 0,3 31-66 16,7-26-91-16,-2-5-57 15</inkml:trace>
  <inkml:trace contextRef="#ctx0" brushRef="#br0" timeOffset="92188.6">25533 11826 561 0,'0'0'185'15,"0"0"-185"-15,0 0-21 16,0 0-114-16,0 0-100 0</inkml:trace>
  <inkml:trace contextRef="#ctx0" brushRef="#br0" timeOffset="92366">25700 11789 690 0,'0'0'154'0,"0"0"-139"16,0 0-15-16,0 0-63 15,0 0-174-15,0 0-84 16</inkml:trace>
  <inkml:trace contextRef="#ctx0" brushRef="#br0" timeOffset="92487.06">25987 11775 475 0,'0'0'53'0,"0"0"-53"15,0 0-59-15,0 0-123 16</inkml:trace>
  <inkml:trace contextRef="#ctx0" brushRef="#br0" timeOffset="92947.59">26264 11814 589 0,'0'0'189'16,"0"0"-119"-16,0 0-39 15,0 0-3-15,0 0-28 16,0 0-24-16,9 7-119 15,-5-2-2-15,2-2 5 16,-4-2 9-16,-2 0 45 16,4-1 86-16,-4 0 71 15,0 0 74-15,0 0 14 16,0 0 13-16,0 0-45 16,0 0-48-16,0 0-26 15,0 0-9-15,0 0 0 16,0 0-12-16,0 0 7 0,0 0-8 15,0 0-9 1,0 0-16-16,0 0-4 0,0 0-2 16,0 0 0-16,0 0-1 15,0 0 0-15,0 0-1 16,0 0 1-16,0 0-2 16,0 0 5-16,0 0-2 15,0 0 1-15,0 0 0 16,0 0 2-16,0 0-3 15,0 0 2-15,0 0 0 16,0 0-4-16,0 0 3 16,0 0-2-16,0 0-6 0,0 0-24 15,0 0-31 1,0 8-38-16,-19 2-40 0,-9-2-195 16</inkml:trace>
  <inkml:trace contextRef="#ctx0" brushRef="#br0" timeOffset="93937.48">21134 14466 508 0,'0'0'490'16,"0"0"-398"-16,0 0-59 15,0 0-22-15,0 0-11 0,0 0-5 16,0-9-18-16,10 9-23 16,5 6 4-16,3 3-55 15,-7 1-72-15,-5-2-51 16,-6 0-83-16</inkml:trace>
  <inkml:trace contextRef="#ctx0" brushRef="#br0" timeOffset="94094.53">21390 14422 672 0,'0'0'112'0,"0"0"-95"16,0 0-17 0,0 0-17-16,0 0-142 0,0 0 30 15,33 10-96-15</inkml:trace>
  <inkml:trace contextRef="#ctx0" brushRef="#br0" timeOffset="94266.84">21520 14416 162 0,'0'0'626'16,"0"0"-471"-16,0 0-101 16,0 0-30-16,0 0-24 15,0 0-17-15,0-4-52 16,0 4-21-16,13 0-7 15,-5 0-47-15,2 0 2 0,-8 0-9 16,-2 0-160-16</inkml:trace>
  <inkml:trace contextRef="#ctx0" brushRef="#br0" timeOffset="94750.41">22529 15629 773 0,'0'0'18'0,"0"0"-18"16,0 0-45-16,0 0-7 15,0 0-24-15,0 0-8 16,62-2-53-16,-45-7-121 15</inkml:trace>
  <inkml:trace contextRef="#ctx0" brushRef="#br0" timeOffset="95527.41">25797 15645 827 0,'0'0'169'0,"0"0"-121"15,0 0-48-15,0 0 0 16,0 0-23-16,0 0-9 15,50 3 14-15,-13 0-14 16,4 0-64-16,3-3-102 16,-3 0-33-16</inkml:trace>
  <inkml:trace contextRef="#ctx0" brushRef="#br0" timeOffset="95697.28">26380 15662 404 0,'0'0'262'0,"0"0"-262"16,0 0-6-16,0 0 3 16,0 0-22-16,103 0-80 15,-61-1 1-15,7 1-1 16</inkml:trace>
  <inkml:trace contextRef="#ctx0" brushRef="#br0" timeOffset="95841.85">27411 15659 836 0,'0'0'76'0,"0"0"-76"15,0 0-47-15,0 0 39 16,0 0-14-16,0 0-81 16,60 2 2-16,-22-2-65 15,3 0-139-15</inkml:trace>
  <inkml:trace contextRef="#ctx0" brushRef="#br0" timeOffset="95983.59">28017 15637 541 0,'0'0'58'0,"0"0"-54"16,0 0-4-16,0 0-45 15,0 0-80-15,0 0 38 16,21 20-81-16</inkml:trace>
  <inkml:trace contextRef="#ctx0" brushRef="#br0" timeOffset="96374.95">28176 15665 395 0,'0'0'228'0,"0"0"-84"16,0 0-42-16,0 0-13 16,0 0-43-16,0 0-44 15,13 0-2-15,-13 0-12 16,0 0 5-16,0 0-5 15,0 0-1-15,0 0 5 0,0 0 8 16,0 0 2-16,0 0-2 16,0 0 5-16,0 0-4 15,0 0 8-15,0 0-7 16,0 0-2-16,0 0 1 16,0 0-2-16,0 0 1 15,0 0 0-15,0 0 0 16,0 0 2-16,0 0 0 15,0 0 1-15,0 0 4 16,0 0-4-16,0 0-2 16,0 0 0-16,0 0 1 15,0 0-2-15,0 0 0 0,0 0-3 16,0 0 4-16,0 0-3 16,0 0-1-16,0 0 0 15,0 0-14-15,0 0-31 16,0 2-60-16,-9-1-95 15,-15-1-107-15</inkml:trace>
  <inkml:trace contextRef="#ctx0" brushRef="#br0" timeOffset="96967.68">20923 15408 645 0,'0'0'110'15,"0"0"-93"-15,0 0-17 16,0 0-16-16,0 0-82 16,0 0-1-16,33 15 18 15,-6-15-101-15</inkml:trace>
  <inkml:trace contextRef="#ctx0" brushRef="#br0" timeOffset="97419.79">26564 15626 4 0,'0'0'538'15,"0"0"-425"-15,0 0-49 16,0 0-22-16,0 0-42 15,0 0-27-15,-12-3-93 16,16 3-32-16,2 0 20 16</inkml:trace>
  <inkml:trace contextRef="#ctx0" brushRef="#br0" timeOffset="104932.39">19519 13841 467 0,'0'0'266'0,"0"0"-142"15,0 0-79-15,0 0-41 16,0 0-4-16,0 0-20 16,75 49 20-16,-3-24 20 15,19 1-1-15,17-2-14 16,14-6 5-16,0-7-5 15,12-6 0-15,-6-5-2 16,4-5-2-16,-6-18 6 16,-4-10-6-16,-6-4 1 15,-13-2-2-15,-14-4 4 0,-20 0-4 16,-20-10 5 0,-20-1-4-16,-16-7 26 0,-13-4 7 15,0 0-2-15,-29-1 3 16,-15 1-20-16,-16 1 3 15,-12 7-7-15,-13 7 8 16,-18 8-18-16,-19 11 3 16,-13 11-3-16,-9 8-2 15,-13 7 0-15,-2 5-2 16,-11 0 3-16,5 14-1 16,-3 11 1-16,5 5 1 15,22 6 4-15,19 0 1 16,25 1 2-16,35-1-8 0,21 6-1 15,24 7-5-15,17 8-2 16,23 7 1-16,33 2 0 16,22-3 7-16,18-3 1 15,13-5-1-15,9-2 0 16,6-7 0-16,4-6-2 16,6-10-1-16,11-10 6 15,6-8-2-15,-4-12 0 16,6 0-1-16,-2-12 0 15,-5-10-42-15,-3-3-30 16,-19 1-4-16,-10 1-73 16,-21 2-77-16,-11-2-241 0</inkml:trace>
  <inkml:trace contextRef="#ctx0" brushRef="#br0" timeOffset="105430.76">22225 13811 349 0,'0'0'169'15,"0"0"-79"-15,0 0 19 16,0 0-20-16,0 0-89 16,0 0 8-16,66-6-8 15,0 6 12-15,15 0 6 16,20 0 10-16,11 0-7 15,14 6 4-15,19 2-10 16,12-2 20-16,19-5-20 16,1-1 5-16,5 0 11 15,-6 0-23-15,-17-2-7 16,-10 0 4-16,-19 1 3 16,-16 1-3-16,-21-2 0 0,-29 2-5 15,-33 0-12-15,-25 0-24 16,-6 0 15-16,-29 0 16 15,-16 0-13-15,-15 2-40 16,-13 5 14-16,1 1-56 16,-2-3-90-16,-5-4-23 15</inkml:trace>
  <inkml:trace contextRef="#ctx0" brushRef="#br0" timeOffset="105791.59">22105 13762 525 0,'0'0'174'16,"0"0"-96"-16,0 0-46 16,0 0-32-16,0 0-14 15,0 0 14-15,137 34 26 16,-26-27 30-16,24-2-21 15,14 2 17-15,14 0 1 16,8-1-33-16,5 0 13 16,-4-2-25-16,-3 2 3 15,-18-4-3-15,-10 3-4 16,-11-4-3-16,-25 1 1 0,-14 0-4 16,-18 0 0-16,-24 2-13 15,-14-2-16-15,-10-1-4 16,-19-1-7-16,-6 0-19 15,-14 0 1-15,-13 0-64 16,-4 3-13-16,4 1 15 16,4 0 66-16,7-2-57 15,3-2-191-15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5-03-29T00:47:14.19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4853 4988 494 0,'0'0'126'15,"0"0"7"-15,0 0-29 16,0 0-42-16,0 0-23 15,0 0-20-15,0 0-11 16,0 0-8-16,0-27 0 0,0 27-1 16,0 0-2-16,0 0 2 15,7 0-1-15,5 0-2 16,13 0 1-16,10 0 3 16,2 0 1-16,13 0-1 15,-3 0 3-15,13 0-1 16,6-1-1-16,-3-6 0 15,3 2-1-15,0 3 1 16,-4 2-1-16,4 0 1 16,-4 0-1-16,-2 0 0 15,-6 0-2-15,1 1 2 16,-7 2 0-16,-5-3 1 16,-1 1 0-16,1-1-2 15,-6 2 1-15,3-2 0 16,-1 1 0-16,2-1 5 0,13 0 0 15,-4 0-3-15,-3 0 0 16,3 0-2-16,-1 0 4 16,3 0-1-16,-2 0-1 15,-1-1-1-15,-1-4 4 16,6 3-2-16,-11-2-2 16,11 2 1-16,-5-1 0 15,1 2 0-15,-3 1-2 16,-5-2 0-16,-11 2 0 15,6 0 0-15,-6-1 1 16,-2-3 5-16,0-1-1 16,-4 3 2-16,0-3 12 0,-7 2-10 15,1 1-4-15,-7-1-1 16,-2 1-4-16,-1 1 3 16,1-1-3-16,2 1 0 15,7 0 0-15,4-1 0 16,-3 1 1-16,3-1-2 15,-4 2 1-15,-7-1 0 16,7 1 0-16,-7 0 1 16,1-2-1-16,-1 2-3 15,-6 0-67-15,-6 5-148 16,-2 8-154-16</inkml:trace>
  <inkml:trace contextRef="#ctx0" brushRef="#br0" timeOffset="878.42">5314 6063 332 0,'0'0'310'0,"0"0"-216"15,0 0-33-15,0 0-23 0,0 0-23 16,0 0-11 0,7-3 2-16,-7 3-1 0,6 0-5 15,0 0 0-15,19-1 0 16,6-2 9-16,16-1-8 16,9-1 6-16,4 1 1 15,0 0-1-15,0 1-4 16,-4 0-2-16,-2-3 3 15,8 2-4-15,-9 0 4 16,1 0 7-16,-6 1-3 16,-11-1 1-16,-6 0-8 15,-13 2 2-15,5 1 2 16,-8 1 2-16,-5 0 1 16,-8-1 4-16,2 1-3 15,-2-2 3-15,-2 2-5 0,0 0-5 16,4 0-1-16,3 0-1 15,-7 0 0-15,6 0 3 16,0 0-7-16,0 0 3 16,0 0-18-16,11 0-65 15,-5 4-98-15,3 1-27 16,-5-5-123-16</inkml:trace>
  <inkml:trace contextRef="#ctx0" brushRef="#br0" timeOffset="10576.7">22027 6030 269 0,'0'0'128'16,"0"0"-67"-16,0 0 16 15,0 0 9-15,0 0-5 16,0 0-26-16,0 0 14 15,0 0-12-15,-13 12-14 16,11-11-11-16,-2 1-6 0,2-2-8 16,-14 0-6-16,-15 0 3 15,-17-3-15-15,-12-7-1 16,-2-4 1-16,6-4-2 16,2-4 2-16,11-3-2 15,2-5 2-15,10-6 0 16,8-7 1-16,15-2-1 15,8-6 0-15,2-1-3 16,33-3 1-16,19 0 0 16,14 0-2-16,21 4-6 15,14 5 9-15,3 3 1 16,1 8-1-16,-14 7 0 0,-8 12 1 16,-15 11-4-16,-12 5 4 15,-4 11-14-15,-11 19 10 16,-2 12-11-16,-12 14 15 15,-10 9 0-15,-13 4 2 16,-6-1 2-16,0-6 0 16,-23-7-1-16,-10-1-2 15,-12-6 1-15,-1-8 1 16,-5-6 0-16,7-9-2 16,7-7-1-16,0-2 0 15,2-5-20-15,0-4-53 16,8-4-117-16,8-3-90 15</inkml:trace>
  <inkml:trace contextRef="#ctx0" brushRef="#br0" timeOffset="14231.71">16741 6968 570 0,'0'0'142'0,"0"0"-51"15,0 0-11-15,0 0-31 16,0 0-17-16,0 0-15 15,-18 0-2-15,18 0-15 16,0 0-1-16,0 0-5 16,0 0-4-16,0 0-2 15,2 1 5-15,8 2 7 16,5 1 4-16,7 1-2 16,9 1 1-16,6 0 2 15,5-2-2-15,7 3 1 16,5-1 17-16,0 2-16 15,6 1 4-15,12-2-6 16,3 0-1-16,3-1 2 0,1-2 2 16,-5-1-5-16,3-1 1 15,1 1 10-15,-10-1-10 16,1-2-2-16,1 1 4 16,-4-1-4-16,2 0 3 15,5 0-2-15,-1 0 1 16,6 0-2-16,-9 0 1 15,5 0-1-15,-4 0 2 16,-8 0-1-16,5 0-2 16,-5 0-1-16,-5 3 2 15,-5 0 2-15,6-1-1 16,-8 0-1-16,3-2 4 16,1 0-2-16,-8 0-1 15,1 0 2-15,-3 0 0 0,-3 0 0 16,-6 0-1-16,2 0-1 15,-6-2-1-15,6 1 0 16,15 0 1-16,-2-1-1 16,10 2 0-16,2-1 1 15,-2 1-2-15,0 0 1 16,-5-2-1-16,5 2 1 16,0-1 0-16,2-2 0 15,-6 2 1-15,-2-1 0 16,-5 0-1-16,-1 0 0 15,0 0 0-15,-1-1 1 16,-8 1 1-16,3 1-1 16,-5 0 0-16,-6 1 1 0,2 0-2 15,-2 0 3 1,-4 0-3-16,8 0 3 0,0 0-3 16,2 0 0-16,5 4 0 15,-3 1 0-15,6 1 1 16,-1-1 0-16,-1 0-1 15,-6-3 0-15,5 0 0 16,-1-1-1-16,-4-1 2 16,7 0 5-16,-7 0-6 15,2 0 0-15,-6 0 1 16,2 0 0-16,-4-1-1 16,0-1 1-16,-2 2 1 0,2 0-2 15,-2 0 0 1,-4 0 0-16,10 0 0 0,-2 0 0 15,2 3 0-15,9-1 3 16,-3-1 3-16,7 0-6 16,-5-1 0-16,-1 0 3 15,1 0-2-15,-2 0 2 16,5 0-2-16,1 0 2 16,-3 0-2-16,1 0 2 15,-6 0-3-15,3 0 0 16,-1 0 4-16,-4 0-2 15,-6 0-2-15,0 0 5 16,-8 0-3-16,8 0 3 0,-8 0 1 16,4 0 3-16,-5 0-5 15,9 0-2-15,0 0 4 16,-2 0-1-16,-4-2-5 16,0-1 0-16,-2 0-2 15,2 2 2-15,3-1 0 16,-1 1 1-16,2 1 0 15,6-2 0-15,-4 1 0 16,-6 0 1-16,6-2 1 16,-8 1-3-16,-9 1-1 15,3 0 1-15,-5-1 1 16,5 1 0-16,-5 0 2 0,-3-1-3 16,-3 1 0-1,0 1-1-15,-2 0 2 0,-2 0-3 16,2 0 3-16,-2 0-2 15,3 0 1-15,-3 0 0 16,2 0 1-16,-2 0 1 16,-2 0-1-16,4 0 0 15,-4 0-1-15,0 0 2 16,2 0-3-16,-2 0 2 16,0 0-1-16,4 0 0 15,-4 0-1-15,6 0 1 16,1 0 1-16,-1 0-1 15,6 0 1-15,1 0 2 16,-1 0-1-16,-2 0-2 0,-3 0 2 16,-5 0-2-16,2 0 0 15,-4 0 0-15,0 0 0 16,0 0 0-16,0 0 2 16,0 0 0-16,0 0 0 15,0 0-1-15,0 0 4 16,0 0-5-16,0 0 2 15,0 0-2-15,0 0 0 16,0 0 0-16,0 0 0 16,0 0 0-16,0 0 3 15,0 0-3-15,0 0 1 16,0 0 1-16,0 0-2 16,0 0 0-16,0 0 0 0,0 0 0 15,0 0 0 1,0 0 0-16,0 0 0 0,0 0 1 15,0 0-1-15,0 0 0 16,0 0-1-16,0 0 0 16,0 0 2-16,0 0 0 15,0 0 0-15,0 0-1 16,0 0 2-16,0 0-1 16,0 0-1-16,0 0 4 15,0 0 0-15,0 0-3 16,0 0 1-16,0 0 0 15,0 0 1-15,0 0 0 0,0 0-2 16,0 0 1-16,0 0-2 16,0 0-1-16,0 0 1 15,0 0 2-15,0 0-2 16,0 0 0-16,0 0 2 16,0 0 3-16,0 0-3 15,0 0 5-15,0 0-6 16,0 0 1-16,0 0-2 15,0 0 1-15,0 0-3 16,0 0 4-16,0 0-4 16,0 0 3-16,0 0-1 15,0 0 0-15,0 0 0 16,0 0 0-16,0 0 0 0,0 0 1 16,0 0-1-1,0 0 2-15,0 0-2 0,0 0 0 16,0 0 1-16,0 0 1 15,0 0-2-15,0 0 0 16,0 0 1-16,0 0 0 16,0 0-2-16,0 0 0 15,0 0 1-15,0 0 0 16,0 0 0-16,0 0-1 16,0 0 0-16,0 0 1 15,0 0-3-15,0 0 2 16,0 0-1-16,0 0 2 15,0 0 0-15,0 0-1 16,0 0-2-16,0 0 2 16,0 0 2-16,0 0-1 0,0 0 0 15,0 0 0-15,0 0 0 16,0 0 0-16,0 0 2 16,0 0-2-16,0 0 0 15,0 0 0-15,0 0 1 16,0 0-1-16,0 0 1 15,0 0 0-15,0 0-1 16,0 0 0-16,0 0 0 16,0 0 0-16,0 0 0 15,0 0-1-15,0 0 1 16,0 0 1-16,0 0 0 16,0 0-1-16,0 0 0 0,0 0 0 15,0 0 0-15,0 0-1 16,0 0 1-16,0 0 0 15,0 0 0-15,0 0-1 16,0 0 1-16,0 0 0 16,0 0 1-16,0 0 0 15,0 0 0-15,0 0-2 16,0 0 2-16,0 0-3 16,0 0 3-16,0 0-1 15,0 0 0-15,0 0 0 16,0 0 3-16,0 0-3 15,0 0-2-15,0 0 2 0,0 0-1 16,0 0 1-16,0 0 0 16,0 0 0-16,0 0 0 15,0 0 0-15,0 0 0 16,0 0 0-16,0 0 0 16,0 0-1-16,0 0 5 15,0 0-7-15,0 0 4 16,0 0-2-16,0 0 1 15,0 0 0-15,0 0 0 16,0 0 0-16,0 0-1 16,0 0 0-16,0 0 0 15,0 0 1-15,0 0 0 16,0 0 0-16,0 0-2 0,0 0 1 16,0 0-3-1,0 0 2-15,0 0-8 0,0 0-3 16,0 0-11-16,0 0-1 15,0 0-30-15,0 0-48 16,-13 1-108-16,-12-1-297 16</inkml:trace>
  <inkml:trace contextRef="#ctx0" brushRef="#br0" timeOffset="15046.09">20722 3581 48 0,'0'0'170'0,"0"0"323"0,0 0-419 16,0 0-58-16,0 0 0 15,83-18-13-15,-39 15-3 16,3 3-2-16,-14 4-6 15,-6 23-11-15,-13 13 13 16,-14 10-12-16,-20 7 18 16,-28 3 0-16,-18-1 0 15,4-8-2-15,2-10 0 16,19-14-17-16,16-14-8 16,25-13-46-16,6-18 3 15,38-24-136-15,9-15-62 16,7-12 174-16</inkml:trace>
  <inkml:trace contextRef="#ctx0" brushRef="#br0" timeOffset="15212.23">20952 3586 7 0,'0'0'274'0,"0"0"-54"0,37-71-3 16,-37 71-73-16,0 0-95 15,0 1-48-15,0 29-1 16,0 19-4-16,0 16 4 16,0 6 7-16,0-5-7 15,10-4-17-15,15-7-92 16,12-6 29-16,11-13-62 15,6-18 4-15,2-15-134 16</inkml:trace>
  <inkml:trace contextRef="#ctx0" brushRef="#br0" timeOffset="15470.49">21345 3701 82 0,'0'0'554'16,"0"0"-359"-16,0 0-84 15,0 0-45-15,0 0-66 16,0 0-12-16,115 7 12 16,-17-7 30-16,7-4-29 15,2 0 10-15,-5-1-8 16,-11 1-3-16,-17 0-20 15,-14-1-27-15,-17 1-25 16,-7 1-104-16,-24-1-55 0,-12-3-77 16</inkml:trace>
  <inkml:trace contextRef="#ctx0" brushRef="#br0" timeOffset="15701.45">22012 3486 84 0,'0'0'642'16,"0"0"-432"-16,0 0-129 16,0 0-55-16,0 0-26 15,0 0-29-15,31 34 29 16,-2-4 1-16,2 6 1 16,-6-1 0-16,-13-5-4 15,-1-3-1-15,-11 3-36 0,-21 2 4 16,-18 8 10-16,-15-2-25 15,4-7-120-15,9-13-90 16</inkml:trace>
  <inkml:trace contextRef="#ctx0" brushRef="#br0" timeOffset="16150.3">22965 3684 572 0,'0'0'257'0,"0"0"-130"16,0 0-75-16,0 0-32 16,0 0-20-16,0 0 0 0,97-2 6 15,-49 2-6-15,-15 0-10 16,-10 13 1-16,-17 10-29 15,-6 6-8-15,-8 8 42 16,-25 5 4-16,-11 5 2 16,1-5-2-16,1-5-27 15,11-13-57-15,15-11-53 16,16-13-42-16,0-6-105 16</inkml:trace>
  <inkml:trace contextRef="#ctx0" brushRef="#br0" timeOffset="16330.38">23331 3553 667 0,'0'0'154'16,"0"0"-118"-16,0 0-36 15,-31 82 2-15,12-23 7 16,11 4 7-16,8 4-4 16,0-2-9-16,15-2-3 15,16-7 0-15,4-9-119 16,6-17 21-16,-4-19-128 15</inkml:trace>
  <inkml:trace contextRef="#ctx0" brushRef="#br0" timeOffset="17597.66">23705 3204 561 0,'0'0'232'0,"0"0"-106"16,0 0-25-16,0 0-12 0,0 0-31 15,0 0-25-15,0-1-23 16,0 4-10-16,-4 16-5 15,-10 21-12-15,-15 26 11 16,-15 26-50-16,1 7-74 16,8-19-185-16</inkml:trace>
  <inkml:trace contextRef="#ctx0" brushRef="#br0" timeOffset="19361.11">22916 3407 788 0,'0'0'112'15,"0"0"-74"-15,0 0 7 16,0 0-15-16,0-79-26 16,0 48-3-16,0-4-1 0,-7-3 14 15,-5-6-11-15,-5-2 1 16,-11-5-4-16,-6-3-1 15,-11-1 1-15,-5 0 0 16,-10 1 1-16,-8 2 15 16,-6 2-12-16,-11 1 3 15,-6 5 1-15,-4 1-3 16,4 7-5-16,0 4 14 16,13 11-10-16,-1 7-1 15,17 10-1-15,8 4-2 16,11 5-2-16,1 22-4 15,-1 10-3-15,0 11 2 0,-5 3 4 16,5 5 1-16,1 3 1 16,5-2 1-16,6-6-1 15,2-9 1-15,13-8-2 16,1-8 0-16,5-7-4 16,4-4 6-16,4-6-9 15,2-4 8-15,0 0-17 16,0-5-17-16,0 0 21 15,0 0 4-15,0 0-3 16,0 0-20-16,0-7 12 16,-7-14-15-16,3-9-226 15,-4-4 29-15</inkml:trace>
  <inkml:trace contextRef="#ctx0" brushRef="#br0" timeOffset="19708.32">21287 2616 502 0,'0'0'118'16,"0"0"58"-16,0 0-59 16,0 0-47-16,0 0-70 15,0 0-17-15,-27 63-1 16,17 1 18-16,-3 8 0 16,1-5 1-16,6-7-1 15,-1-8 1-15,1-12-1 16,6-10 0-16,0-11 0 0,0-12-7 15,0-6 7-15,0-1 0 16,0 0 5-16,0 0 13 16,0 0 25-16,0 0-5 15,0 0-31-15,0 0-7 16,6 0-9-16,19 0 9 16,10 0 9-16,2 6-1 15,13 3-8-15,-2 3-40 16,-1 2-10-16,3 2-33 15,-1-4-75-15,-1-10-136 16</inkml:trace>
  <inkml:trace contextRef="#ctx0" brushRef="#br0" timeOffset="20327.3">23027 2763 692 0,'0'0'204'16,"0"0"-172"-16,0 0-9 16,0 0-23-16,0 0 0 15,0 76-14-15,0-23 14 16,11 12 4-16,7 3-4 0,1-2 4 16,4-5-4-1,-5-11-6-15,1-14 6 0,-7-13 1 16,-6-13 2-16,-6-7-3 15,0-3 4-15,0 0 18 16,0 0 43-16,0 0 14 16,0 0 3-16,-6 0-16 15,-19 0-16-15,-18 0-25 16,-21 0-25-16,-9 0-16 16,5 1 2-16,12 10 0 15,-3 5-39-15,3 2-38 16,-2 6 15-16,8-1-19 15,13-2-48-15,12-6-83 16,15-11-100-16</inkml:trace>
  <inkml:trace contextRef="#ctx0" brushRef="#br0" timeOffset="24192.08">25791 5895 549 0,'0'0'140'16,"0"0"-3"-16,0 0-44 15,0 0-34-15,0 0-30 0,0 0-22 16,0 0-6-16,0 0-1 16,0 0-6-16,0 2-1 15,0-2-18-15,0 0-12 16,0 0-5-16,0 0 10 16,0 0-23-16,0 0-39 15,0 0-56-15,0-17-59 16</inkml:trace>
  <inkml:trace contextRef="#ctx0" brushRef="#br0" timeOffset="27452.36">21378 8425 398 0,'0'0'63'15,"0"0"27"-15,0 0 1 16,0 0-16-16,0 0-61 16,0 0-11-16,72-14 12 15,-31 33 0-15,19 3-3 16,6 2-4-16,15 0 21 15,22-7-17-15,17-10 0 0,21-7-10 16,6-1 9-16,10-25-8 16,0-6-1-1,-4-8 5-15,-8-4-1 0,-11 1 1 16,-10-1 0-16,-25 2-6 16,-20 6 0-16,-30 7 4 15,-20 5-4-15,-23-2 22 16,-6-5 53-16,-22-7-40 15,-18-10-33-15,-26-3 0 16,-23-2-2-16,-10-4 0 16,-21 4-1-16,-14 2-14 15,-7 7 13-15,-16 12-8 16,-6 8 3-16,4 11 4 16,-5 12-1-16,9 1 3 0,15 20 0 15,8 13 0-15,22 14-2 16,13 12 1-16,22 11-5 15,9 11 3-15,29 8-3 16,19-2 5-16,18-1-5 16,6-4 4-16,37-5-5 15,23-7 7-15,13-5-1 16,12-12 1-16,8-11 0 16,11-17 4-16,9-11-3 15,8-14 5-15,1 0 0 16,0-13-6-16,-2-9-34 15,-4-2-75-15,-13 0-153 0,-5-1-174 16</inkml:trace>
  <inkml:trace contextRef="#ctx0" brushRef="#br0" timeOffset="28644.31">24809 8478 417 0,'0'0'135'16,"0"0"-117"-16,0 0-16 15,0 0 22-15,108 40 17 16,-53-28-20-16,7-4 21 16,9-6-12-16,3-2 0 0,13-5-10 15,2-17 13-15,2-11-18 16,-4-2 3-16,-3-3-10 15,-11-6 4-15,-13-6 19 16,-11-13-11-16,-10-6 4 16,-12 0 9-16,-10 2 7 15,-15 10 10-15,-2-1-25 16,-2 5 0-16,-23 2-23 16,-14 1 11-16,-13 5-6 15,-20 2-6-15,-13 9 2 16,-10 5-3-16,-4 10-2 15,-5 14-4-15,-3 5 6 0,-3 15-1 16,7 20-3-16,8 8 3 16,20 11-4-16,13 12 0 15,15 7 0-15,16 8 3 16,25 8-1-16,6-3-3 16,33-3 0-16,18-7 6 15,11-13-1-15,7-10 3 16,-3-9-2-16,0-9 2 15,-4-6 1-15,-4-8-1 16,-15-8-1-16,-6-4 2 16,-14-5-2-16,-10-1 8 15,-7-2-6-15,-6 1 4 16,0-2 0-16,0 1 9 16,0-1-4-16,0 2-7 15,0 0-2-15,0 0-3 0,0-1 0 16,0-1-4-16,0 0 4 15,0 0-3-15,0 0 2 16,0 0 0-16,0 0-1 16,0 0 0-16,0 0-1 15,0 0 3-15,0 0-3 16,0 0 3-16,0 0 0 16,0 0 2-16,0 0-2 15,0 0 0-15,0 0 0 16,0 0-1-16,0 0-1 0,0 0-5 15,0 0 0 1,0 0-7-16,0 0-2 0,0 0-2 16,0 0 5-16,0 0-10 15,0 0-7-15,0 0-21 16,0 0-31-16,0 0-74 16,-4 0-100-16</inkml:trace>
  <inkml:trace contextRef="#ctx0" brushRef="#br0" timeOffset="29784.38">19397 8278 365 0,'0'0'59'16,"0"0"-53"-16,79 78 30 0,-29-43 7 16,12 1 0-16,10-7-9 15,7-4 18-15,18-8-17 16,0-9 1-16,10-8-3 16,3-12-12-16,-1-19-3 15,-9-8-8-15,1-7-1 16,-14-9-7-16,-5-6-1 15,-22-6 2-15,-16-4-1 16,-26-1 11-16,-11 2-10 16,-7 0-2-16,-36 6 42 15,-19 9 5-15,-18 6-31 16,-14 6-1-16,-14 8 8 16,-15 7-22-16,-3 6 2 0,-12 10 10 15,-11 6-13-15,1 6 0 16,13 0 1-16,6 18 9 15,12 10-10-15,13 5 0 16,15 4-1-16,15 8-1 16,18 7-1-16,14 9-2 15,14 7-2-15,15 4 5 16,6-2 0-16,14-4-1 16,15-2 1-16,21-9-9 15,10-9 9-15,8-3-2 16,8-9 6-16,3-9 5 15,-5-6-8-15,-7-9 3 0,-5-9-3 16,2-1 1 0,-8 0-1-16,3-7-25 0,-5-4-7 15,-10 1-61-15,-7 3-71 16,-12 1-49-16,-9 2-93 16</inkml:trace>
  <inkml:trace contextRef="#ctx0" brushRef="#br0" timeOffset="33567.12">26254 5121 29 0,'0'0'499'0,"0"0"-491"16,0 0 24-16,145 47 25 15,-61-28 17-15,14-2-43 16,-1-5-17-16,10-3 3 16,5-8 11-16,-3-1-13 15,1-8-7-15,-9-16-6 16,-10-7 9-16,-4-6 8 16,-21-4 10-16,-12-5-6 0,-7-11 27 15,-9-12-16-15,-9-13-31 16,-15-8 22-16,-10 1 10 15,-4 3-14-15,-18 7 15 16,-18 9-16-16,-11 7-17 16,-15 8 21-16,-23 9-9 15,-6 5-11-15,-23 8-4 16,-10 10 0-16,-12 13-4 16,2 10 0-16,-7 10-5 15,13 27-3-15,0 17 10 16,4 17-7-16,18 10 2 15,17 10 5-15,21 6-9 0,31 5 4 16,18-1-3-16,19-5 1 16,19-6-1-16,35-8 1 15,16-7 3-15,25-8 5 16,15-16-7-16,16-12 3 16,8-19-23-16,17-15-42 15,6-5-81-15,-10-14-169 16</inkml:trace>
  <inkml:trace contextRef="#ctx0" brushRef="#br0" timeOffset="34231.6">29055 4992 646 0,'0'0'80'0,"0"0"-80"0,0 0-20 16,0 0 18-16,6 90 0 16,17-68-1-16,4-5 3 15,8-8 15-15,8-9 64 16,11 0-24-16,2-25-4 15,4-18-17-15,-13-11-16 16,-5-18 1-16,-16-17 31 16,-13-14-38-16,-13-5-12 15,-15 5 0-15,-36 14 0 16,-20 16 13-16,-26 15-5 16,-10 14 8-16,-7 17-14 0,-4 15-1 15,5 12-1-15,3 24 0 16,9 23-2-16,14 16 2 15,21 16-3-15,22 11-4 16,28 12 5-16,16 2 2 16,25-6-8-16,28-9-1 15,18-15 9-15,3-12-2 16,0-9-6-16,-7-17 5 16,-7-10 3-16,-13-12-8 15,-3-11-14-15,-7-3 21 0,-2 0-2 16,-4-14-24-1,-8-3-15-15,-9 0-86 0,-4-3-109 16,-10-1-105 0</inkml:trace>
  <inkml:trace contextRef="#ctx0" brushRef="#br0" timeOffset="34945.57">27844 3370 642 0,'0'0'230'0,"0"0"-152"15,0 0-39-15,0 0-36 16,0 0-3-16,-25 74-23 16,0 2 23-16,-4 20 5 15,-2 3-4-15,10-8-1 16,3-12 2-16,1-9-1 16,1-8 0-16,7-8-1 15,-1-8 0-15,2-9-49 0,4-10 7 16,4-12-114-1,0-15-41-15,0-1-32 0</inkml:trace>
  <inkml:trace contextRef="#ctx0" brushRef="#br0" timeOffset="35257.32">28424 3347 359 0,'0'0'472'0,"0"0"-410"16,0 0-62-16,0 0-10 16,-49 114 10-16,12-29 14 15,-5 8-1-15,5-3-8 0,8-4-5 16,4-4 1-16,13-4-1 16,8-8 0-1,4-9 0-15,0-14 0 0,0-12 0 16,0-13-15-16,4-9-9 15,-4-7-10-15,2-6-29 16,2-2 23-16,-2-23 31 16,2-17-188-16,-4-14-139 15</inkml:trace>
  <inkml:trace contextRef="#ctx0" brushRef="#br0" timeOffset="35986.32">28242 3152 4 0,'0'0'697'16,"0"0"-512"-16,0 0-118 16,0 0-16-16,0 0-4 15,0 0-33-15,-2-12-7 16,2 12-7-16,0 0-11 15,-4 0-5-15,4 3-13 16,0 2-3-16,0-3 28 16,0 0 3-16,0-2 2 15,0 0 2-15,0 0 0 16,0 0 6-16,0 0 8 0,0 0 17 16,0 0 3-16,0 0 1 15,0 0-5-15,0 0-14 16,0 0-12-16,0 0-6 15,0 0-1-15,0 0 0 16,0 0 0-16,0 0-1 16,0 0-1-16,0 0 2 15,0 0 0-15,0 0 7 16,0 0-2-16,0 0 7 16,0 0-9-16,-6 0 0 15,6 0-3-15,-6 0-9 16,-17 10 4-16,-26 11-1 15,-18 7 2-15,-13 9 2 0,14-4 1 16,12-6-5 0,10-1 0-16,13-8-23 0,2-2 4 15,13-7-18-15,10-7-7 16,6-2-4-16,0 0-22 16,0 0-70-16,6 0 42 15,10-9 49-15,13-11 26 16,5-9-2-16,1-2-48 15,-4 2 34-15,-2 2 27 16,-7 8 18-16,-7 8 9 16,-3 6 58-16,-1 5 0 15,3 0-13-15,11 0 6 16,10 7-18-16,8 11 7 0,15 10-1 16,-2 6-46-1,6 3 37-15,2-2-24 0,-8-3 5 16,4-2-8-16,-10-3-6 15,-3-6 7-15,-6-4-10 16,-14-7-3-16,-4-6-23 16,-15-4-120-16,-8 0-62 15,0-2-126-15</inkml:trace>
  <inkml:trace contextRef="#ctx0" brushRef="#br0" timeOffset="42624.11">27010 8558 118 0,'0'0'570'16,"0"0"-486"-16,0 0 1 16,0 0-10-16,0 0-33 15,0 0-27-15,0 0-15 0,-24 8 0 16,36-8-9-16,15 0 9 16,18 0 2-16,17 0-2 15,19 0 2-15,24 0 0 16,19 0-2-16,21 0 4 15,18 0-2-15,21 0 3 16,17 0 0-16,14 1 8 16,-6 9-3-16,-9 2 12 15,-12-1-15-15,-18-1-5 16,-9 0 13-16,-14-3-2 16,-15-4-3-16,-26-2-4 15,-22-1-6-15,-30 2 3 16,-11-1-2-16,-24-1 0 15,-13 0 1-15,-6 0 4 0,0 0 18 16,0 0 14 0,0 0-11-16,0 0-16 0,0 0-11 15,0 0 0-15,0 0-2 16,0 0-7-16,0 0-22 16,0 0-7-16,0 0-2 15,0 0 6-15,0 0 6 16,4 0-17-16,-4 0 7 15,0 0 3-15,0 0 4 16,0 0-8-16,0-3-4 16,-12 0-100-16,-5 2 48 15,3 0-13-15,-3 1-25 0,1 0-54 16</inkml:trace>
  <inkml:trace contextRef="#ctx0" brushRef="#br0" timeOffset="47252.43">2999 12042 254 0,'0'0'115'0,"0"0"-26"15,0 0 14-15,0 0-1 0,0 0 4 16,0 0 4-16,0 0-46 16,-24-21-10-16,24 21-21 15,0 0-5-15,0 0-28 16,0 0-2-16,0 0-8 16,6 0 2-16,23 0 1 15,8 0 7-15,10 4 0 16,9 3-4-16,4 1 4 15,13-3 0-15,11-1 0 16,-3-3 1-16,2-1 2 16,-3 0-3-16,-1-1 0 15,-7-9 9-15,0 2-7 0,-12-1 6 16,-10 3-5 0,-13 2 1-16,-6 3-3 0,-14-1-1 15,-5 2 1-15,-12 0-1 16,0 0 2-16,0 0 4 15,0 0 1-15,0 0-3 16,0 0-4-16,0 0-14 16,0 0-48-16,6 0-54 15,1 0-153-15,-1 0 65 16,-2 0-131-16</inkml:trace>
  <inkml:trace contextRef="#ctx0" brushRef="#br0" timeOffset="51578.83">3252 12737 545 0,'0'0'125'0,"0"0"-41"0,0 0-21 16,0 0-10-16,0 0-23 15,0 0-6-15,0 0-11 16,0 0-1-16,0 0-1 16,0 0-3-16,0 0 6 15,0 0-5-15,0 0 4 16,0 2-1-16,0-2-1 15,0 1-5-15,0 1-4 16,0-2 4-16,0 0-1 16,0 0 0-16,0 0-4 15,0 0 5-15,0 0-5 0,0 0 0 16,0 0 0-16,0 0-1 16,0 0 1-16,0 0 1 15,0 0-2-15,0 0 2 16,0 0-2-16,0 0 1 15,0 0 0-15,0 0-1 16,0 0 1-16,0 0-1 16,0 0 1-16,0 1-1 15,0-1 3-15,0 0-3 16,0 0 0-16,0 0-1 16,0 0 1-16,0 0 0 15,0 0-1-15,0 0 0 16,0 0 0-16,0 0-1 0,0 0 2 15,0 0 0 1,0 0 0-16,0 0-2 0,0 0 1 16,0 2-2-16,2-2 3 15,8 1 0-15,2 0 1 16,1-1 1-16,-1 2-4 16,7-1 6-16,-3 0-4 15,3-1 0-15,-1 0 2 16,7 0 0-16,0 0-2 15,0 0 2-15,4 0-2 16,8 0 0-16,0 0 1 16,-2 0-1-16,1 0 0 15,-5 0 0-15,6 0-1 16,-2 3 1-16,-4 1 0 0,4-1-1 16,-4 0 1-16,-6-2 1 15,0 1-1-15,-1-1-3 16,5-1 3-16,-4 0 5 15,10 0-3-15,-4 0 3 16,7 0-5-16,3 0 0 16,2 0 1-16,11 0 5 15,0 0-6-15,-5 0 0 16,5-3-2-16,-4 2 2 16,-1-2-2-16,-1 2 0 15,6 1 2-15,-11-3 0 16,7 3-2-16,-9 0 4 15,2 0-2-15,-1 0 0 0,-7 0 0 16,-8 0-2-16,2 0 2 16,-5 0-1-16,1 0 2 15,0 0-2-15,-2 0 3 16,12 0-3-16,-8 0 2 16,8 1-1-16,2-1 3 15,0 2-3-15,5-1 0 16,-5-1 2-16,4 1-4 15,3-1 4-15,3 0-1 16,7 0 0-16,0 0 1 16,-5 0-2-16,5-1-1 15,-10-2-1-15,-1 2 1 0,-2 0 0 16,-4 1 0-16,5 0 0 16,-5 0 0-16,0 0 0 15,5 0 0-15,1 0 1 16,5 0 0-16,1 0 2 15,5 1-1-15,0 0-1 16,-11 2 0-16,11 1-1 16,-5 1 0-16,11-1 2 15,0 0-1-15,2-1 2 16,4 0-2-16,7 0 6 16,-1-2-6-16,3 1 0 15,-3-1 1-15,2 0-1 16,-8 1 0-16,-6-1-1 15,7-1 1-15,-5 2-2 16,-3-1 2-16,1 0 0 0,-4 4 0 16,-2-4-1-16,2 1-1 15,2-2 2-15,-7 1 1 16,7 0-1-16,-8 2 0 16,4-1 0-16,-5-2 2 15,-1 0-1-15,-5 0-1 16,7 0 1-16,-3 0-1 15,1 0-1-15,-5-2 1 16,1-2-1-16,-3 0 0 16,2-1 1-16,-1 3 2 15,5-3-2-15,-9 3 0 16,-1-1-5-16,0 1 5 0,-2 1 0 16,2 1 0-16,-6-2 1 15,-2 1-2-15,2 1 1 16,-2-1 0-16,-4 1 0 15,6-2 0-15,-2 2 0 16,-4 0 1-16,6 0-1 16,-2 0 0-16,2 0-1 15,0 0 1-15,4 0 2 16,-4 0-2-16,0 0 0 16,-2 0 0-16,2 0-3 15,0 0 3-15,0 0 0 16,4 0 5-16,-4 0-4 15,4 0-1-15,2 0 1 0,0 0-1 16,5 0 3 0,-1 0-3-16,-4 0 0 0,7-3 0 15,-7 0 2-15,-2 1-3 16,-4 0 1-16,-6 1-4 16,-2 1 4-16,6 0 0 15,-5 0-1-15,-3 0 1 16,2 0 0-16,6 0 1 15,-4 0 2-15,-5 0-6 16,-3-2 6-16,8-1-3 16,-3 3 0-16,3-2 0 15,-6 0 2-15,12 1-1 0,-2-2 2 16,-5 3 0-16,1-1 1 16,-6 1 4-16,-1 0-5 15,-5-2-2-15,-3 2-1 16,-4-1 0-16,1 1 0 15,-1-1 1-15,0 1 0 16,0 0-1-16,0 0 1 16,-1 0-2-16,-5-2 3 15,6 2-2-15,-6 0 1 16,2 0-1-16,-2 0-1 16,0 0 1-16,0-1 0 15,4 1 0-15,-2 0 0 16,-2 0 1-16,0 0-2 15,0 0 0-15,0 0 1 16,0 0 0-16,0 0 2 0,0 0-3 16,0 0 2-16,0 0 1 15,0 0-2-15,0 0 6 16,0 0-1-16,0 0 8 16,0 0-1-16,0 0 0 15,0 0-5-15,0 0 0 16,0 0-1-16,0 0-3 15,0 0 3-15,0 0-5 16,0 0 5-16,0 0-3 16,0 0 12-16,0 0-2 0,0 0-1 15,0 0 3 1,0 0 0-16,0 0-5 0,0 0-4 16,0 0 2-16,0 0-5 15,0 0 0-15,0 0-3 16,0 0 0-16,0 0 2 15,0 0-2-15,0 0 1 16,0 0-1-16,0 0 1 16,0 0 0-16,0 0 2 15,0 0-1-15,0 0 6 16,0 0 1-16,0 0 2 16,0 0 8-16,0 0 2 15,0 0-2-15,0 0-1 16,0 0 5-16,0 0-8 15,0 0 2-15,0 0-1 0,0 0-6 16,0 0-5-16,0 0 0 16,0 0-3-16,0 0 1 15,0 0 3-15,0 0-5 16,0 0 5-16,0 0-6 16,0 0 6-16,0 0-6 15,0 0 0-15,0 0 1 16,0 0 0-16,0 0-2 15,0 0 3-15,0 0-5 16,0 0 4-16,0 0-1 16,0 0 0-16,0 0 0 15,0 0 0-15,0 0 0 0,0 0 0 16,0 0 0-16,0 0 0 16,0 0-3-16,0 0 2 15,0 0 1-15,0 0-2 16,0 0 2-16,0 0 0 15,0 0-1-15,0 0 2 16,0 0-3-16,0 0 4 16,0 0-4-16,0 0 4 15,0 0-3-15,0 0 1 16,0 0 0-16,0 0 0 16,0 0 1-16,0 0-1 15,0 0 1-15,0 0-1 16,0 0 1-16,0 0-2 15,0 0 2-15,0 0-1 16,0 0 0-16,0 0-1 0,0 0 0 16,0 0 1-16,0 0 0 15,0 0 1-15,0 0-3 16,0 0 4-16,0 0-3 16,0 0 1-16,0 0 0 15,0 0 0-15,0 0 0 16,0 0-1-16,0 0 2 15,0 0-3-15,0 0 4 16,0 0-4-16,0 0-1 16,0 0 3-16,0 0-2 0,0 0 1 15,0 0 0 1,0 0 1-16,0 0-2 0,0 0 3 16,0 0-2-16,0 0 2 15,0 0-2-15,0 0 2 16,0 0-1-16,0 0 0 15,0 0 0-15,0 0 0 16,0 0 2-16,0 0-4 16,0 0 4-16,0 0-3 15,0 0 1-15,0 0 0 16,0 0 2-16,0 0-2 16,0 0 0-16,0 0-1 15,0 0-1-15,0 0 3 16,0 0-2-16,0 0 1 15,0 0-1-15,0 0 2 0,0 0-2 16,0 0 1-16,0 0-5 16,0 0 3-16,0 0-3 15,0 0-1-15,0 0-7 16,0 0 1-16,0 0-7 16,0 0 4-16,0 0-5 15,0 0-5-15,0 0-8 16,0 0-31-16,0 0-33 15,0 0-80-15,0 0-148 16,0-11-188-16</inkml:trace>
  <inkml:trace contextRef="#ctx0" brushRef="#br0" timeOffset="53635.53">18234 12149 395 0,'0'0'119'0,"0"0"-24"16,0 0 21-16,0 0-7 15,0 0-44-15,0 0-34 0,0 0-13 16,-17 5-3-16,17-5-7 16,0 2-7-16,0-1-1 15,0 2-4-15,6 0 4 16,11 3 9-16,-5-2 0 15,17 0 8-15,-4 0 0 16,2 1-9-16,12-2 15 16,0-2-4-16,15-1 8 15,2 0-8-15,8 0 4 16,2 0 6-16,2 0-27 16,1-4 3-16,3-1-3 15,0 3 3-15,1-4 0 16,1 2 0-16,5-1 2 15,-1 2 0-15,-5 2-7 0,-3 1-2 16,4 0 2-16,-8 0-1 16,1 0-2-16,1 0 3 15,0 0-1-15,2 0 2 16,-4 0 1-16,3 0 1 16,-3 0-3-16,2 0 1 15,-4 0 1-15,-2 0-1 16,0 1 0-16,8 5 8 15,-8 0-8-15,13 1 1 16,1-1 2-16,3-1 1 16,1 0-4-16,-1-2-1 15,-7 1 0-15,13-1 1 0,-11 1 3 16,3 0-1-16,-3-1 2 16,-1-2-5-16,1 1 8 15,5-2-8-15,3 0 9 16,-3 0-8-16,2 0 0 15,3 0 1-15,5 0 1 16,2 0 1-16,-4 0-3 16,2 0-1-16,-9 0 0 15,5 0-1-15,2 0 1 16,-11 0-2-16,3 0 1 16,-5 0 2-16,3 0 0 15,-3 0 2-15,-1 0-1 0,-1 0-1 16,-4 0 0-16,-2 0 0 15,9 0 2 1,-3 0-3-16,5 0-1 0,-5 0 0 16,-4 0 1-16,5 0 0 15,-5 0 0-15,-2 0 1 16,-10-2-1-16,-3 1 0 16,-9-1 0-16,1 0 1 15,-12-1-1-15,-4-1 0 16,2 1 1-16,0-1-1 15,5-1 1-15,-1 2 1 16,-4-1-2-16,0 1 1 16,-2 0-2-16,-3 1 1 15,3-3 0-15,-4 2 0 16,-6 1 1-16,4-3-2 0,-5 4 2 16,-1-2 0-16,-3 2-1 15,-3-1 0-15,-9 1 0 16,2-1 0-16,-4 2 0 15,0 0 0-15,0 0 0 16,0 0-5-16,0 0-26 16,0-3-50-16,2-1-51 15,8-4-79-15,-4-6-243 16</inkml:trace>
  <inkml:trace contextRef="#ctx0" brushRef="#br0" timeOffset="57547.5">18841 12860 293 0,'0'0'162'0,"0"0"-88"16,0 0 0-16,0 0-10 16,0 0-16-16,0 0-27 15,0 3-9-15,0-3 16 16,0 0 2-16,0 0 1 15,0 0-9-15,0 0-1 16,0 1-1-16,0-1 13 16,0 2 3-16,0-2-4 15,0 0-9-15,0 0-4 0,0 0-3 16,0 0-10-16,0 0-1 16,0 0-4-16,0 0 3 15,0 0 1-15,0 0 1 16,0 0 3-16,0 0-6 15,0 0 3-15,0 0 1 16,0 0 0-16,0 0-5 16,5 0-2-16,-3 0 0 15,4 0 0-15,4 0-3 16,3 0 1-16,-1 0 1 16,13 0 1-16,-3 0 2 15,3 0-1-15,-6 0 2 0,-7-2-3 16,7 2 0-16,-9 0 0 15,9 0 0 1,-1-1 3-16,3 1-3 0,12 0 12 16,4-2-11-16,1 1 12 15,11-1 6-15,5 1-17 16,0 0-1-16,6 1 1 16,-5 0-2-16,7 0 0 15,-2-2 0-15,0 2 0 16,2-1 0-16,5 1-1 15,3 0 0-15,-6 0 2 16,8 0-2-16,5 0 3 16,1 0 3-16,-3 0-2 0,-1 0 0 15,-2 0-2 1,5 0 3-16,1 0 2 0,3 0-2 16,4-2-1-1,-7 0-2-15,3 0-1 0,2-1 1 16,-3 3 0-16,5-1 8 15,0 1-8-15,-3 0 8 16,-7 0-4-16,-3 0-5 16,1 0 0-16,-5 0 2 15,2 0-2-15,-2 1 1 16,-6 2 4-16,11-3-5 16,-7 2 2-16,2-2 0 15,-8 0 1-15,-2 0-3 16,-2 0 0-16,-7 0 0 0,7 0 2 15,4 0-2-15,-2 0 5 16,-2 0 1-16,-7 0-5 16,5 1 1-16,-4 2 0 15,-3 0 0-15,3-1 5 16,4 0 1-16,-7-1-8 16,7 1 11-16,-5-1-10 15,-1 2 0-15,4 0 3 16,1 0-4-16,7 1 1 15,-4-1 0-15,4 0-2 16,-4 0 2-16,-2-2-3 16,6 0 4-16,0-1-1 15,-5 0 2-15,-1 0-2 0,0 0-2 16,0 0 2 0,-3 0 3-16,1 0-1 0,0 0 3 15,-1 0-4-15,-1 0-2 16,4 0 2-16,-5 0-1 15,11 0 0-15,-10 0 0 16,-1 0-2-16,-1 2 5 16,-5 1-5-16,3-2 3 15,-1 2-2-15,9-2 2 16,0 1 0-16,2-2-2 16,-3 0 1-16,3 0-1 15,4 0 1-15,-4 0-2 16,2 0 2-16,-2 0-2 0,-3 0 2 15,-3 0-1 1,0 0 0-16,-3 0 1 0,-6 0-2 16,1 0 2-16,-5 0 2 15,0 0-3-15,5 0 1 16,1 0 0-16,-2 0 2 16,3 0-3-16,-7 0 2 15,-2 0-4-15,-4 0 4 16,10 0 2-16,-1 0-2 15,-1 0-1-15,4-2 0 16,-5 0 0-16,-1-1-1 16,0 0 0-16,-2 0 0 15,-4-1 5-15,-2 1-4 16,-4 0 1-16,0-1 2 0,-3 1-4 16,-3 0 0-16,6 2 1 15,0 1-2-15,-1 0 0 16,-1 0 0-16,8 0 1 15,0 0-1-15,9 0 1 16,-1 0 0-16,2 0 1 16,0 0 0-16,3 1-2 15,3 3 2-15,3 1 1 16,10-3 1-16,0 0-3 16,2 1 1-16,-2-2 2 15,2 2-3-15,-2-3 0 16,0 0 0-16,-4 0 1 0,-3 0 1 15,-9 0-2-15,-3 0-1 16,-10 0 0-16,0 0 1 16,-6 0-1-16,4 0 3 15,-6-3-1-15,-9 2 0 16,-2-1-1-16,-1 2 0 16,-5 0-1-16,0 0 0 15,2 0-2-15,5 0 3 16,-3 0 0-16,13 0 0 15,-9 0 1-15,3 0-2 16,-3 0 2-16,3 0-3 16,2 0 2-16,-3 0 0 15,3 0 0-15,-5 0 2 0,5 0-3 16,3 0 1 0,7 0 0-16,2 0 2 0,7 0 0 15,-1 0 1-15,-2 0 3 16,-4 0 1-16,-8 0-6 15,-3 2-2-15,-1-1 2 16,2-1 0-16,-7 0 0 16,-1 0 1-16,-3 2-1 15,-8-2-1-15,-2 0 0 16,4 0 1-16,-2 0-1 16,4 0 0-16,1 0-1 15,3 1 2-15,-4-1-2 0,6 0 2 16,1 1-3-1,3-1 2-15,3 2 0 0,0-1 0 16,-1-1 1-16,-1 0 0 16,-5 0 0-16,1 0-2 15,-7 0 2-15,0 2-2 16,-4-2 1-16,-2 0 0 16,4 0 0-16,-4 0 0 15,0 0 0-15,0 0 0 16,0 0 1-16,0 0 0 15,0 0 1-15,0 0-1 16,0 0 2-16,0 0-3 16,0 0 1-16,0 0-1 15,0 0 1-15,0 0-2 16,0 0 3-16,0 0-2 0,0 0 1 16,0 0-2-16,0 0 1 15,0 0 0-15,0 0 0 16,0 0 0-16,0 0-1 15,0 0 2-15,0 0-2 16,0 0 3-16,0 0-4 16,0 0 4-16,0 0-3 15,0 0 3-15,0 0-4 16,0 0 4-16,0 0-1 16,0 0 1-16,0 0-1 15,0 0 2-15,0 0-3 16,0 0 0-16,0 0 1 15,0 0 0-15,0 0-1 0,0 0 1 16,0 0-1-16,0 0 1 16,0 0-3-16,0 0-1 15,0 0-21-15,0 0-40 16,6 0-26-16,7 0-77 16,3-13-79-16,3-9-257 15</inkml:trace>
  <inkml:trace contextRef="#ctx0" brushRef="#br0" timeOffset="61343.65">21617 12795 421 0,'0'0'156'15,"0"0"-84"-15,0 0-62 16,0 0-6-16,0 0 28 0,0 0-4 15,112 73-6-15,-64-54 10 16,1-3-5-16,5-2 4 16,0-3-21-16,-5-3-8 15,-5-5 4-15,1-2-4 16,-5-1 2-16,5 0 0 16,0-1 5-16,7-13 1 15,0-5-1-15,2-10 3 16,-7-2-4-16,7-6-4 15,-11-2 1-15,1 0 8 16,-9-3-6-16,0 2-1 16,-10 1-1-16,-7 1 4 15,-5 3 10-15,-7 1-13 0,-6-1 30 16,0 2 10-16,0-2-43 16,-12 1 11-16,-5 2 22 15,-4-1-23-15,-8-1-12 16,-2 0 3-16,-16 4 0 15,-3 0-2-15,-10 2 0 16,-6 4 0-16,-6 1 0 16,-1 6 2-16,-5 4-1 15,3 2 3-15,-5 4-6 16,-5 4 2-16,7 3-2 16,1 0-2-16,15 2 1 15,6 13-1-15,3 8 2 0,5 7-4 16,5 2-1-1,5 3 2-15,3 5 2 0,0 3 0 16,10 5-2-16,0 2 0 16,9-1 2-16,10 2 0 15,4-3 2-15,2-3-2 16,0-1 1-16,14-6-4 16,7 1 3-16,4 3 2 15,6-5-1-15,6-1 1 16,4-6 4-16,3-5-3 15,-1-7-2-15,-2-2 6 16,1-3-1-16,-3-5-1 16,0-2 0-16,1-2-3 15,1-1 1-15,-6-2 5 16,-4 0-4-16,-8 1-3 0,-9-2 0 16,-1 0 0-16,-1 0 0 15,-2 1 1-15,-3-1 0 16,1 2 0-16,2-2-2 15,7 0 0-15,-3 0 1 16,3 0 0-16,1 0 0 16,-3 1 1-16,-5-1-2 15,2 0 2-15,-1 0 0 16,-9 0-1-16,2 0 1 16,-2 0-3-16,-2 0 4 15,0 0-5-15,0 0 5 16,0 0-3-16,0 0 1 0,0 0 0 15,0 0-1-15,0 0 0 16,0 0 0-16,0 1 0 16,0-1 1-16,0 0-2 15,0 0 2-15,0 0-4 16,0 0-6-16,0 0 0 16,0 0-3-16,0 0 0 15,0 0-7-15,0 0-4 16,0 0-13-16,0 0-5 15,0 0-17-15,0 0-14 16,4 0-62-16,-2 0-63 16,-2 0-32-16</inkml:trace>
  <inkml:trace contextRef="#ctx0" brushRef="#br0" timeOffset="63010.27">21996 12644 555 0,'0'0'193'15,"0"0"-130"-15,0 0-55 16,0 0-8-16,0 0-28 16,0 0-117-16,0 0 0 15,12 7 35-15,1-5-67 16</inkml:trace>
  <inkml:trace contextRef="#ctx0" brushRef="#br0" timeOffset="63145.32">21996 12644 323 0,'6'3'202'0,"-12"-3"-117"16,4 0-13-16,2 0-31 15,0 2-41-15,0 2-99 16,14 3-17-16,11-3-1 16,2-4-85-16</inkml:trace>
  <inkml:trace contextRef="#ctx0" brushRef="#br0" timeOffset="65206.85">27583 12931 0 0,'0'0'378'16,"0"0"-313"-16,0 0-16 16,0 0 6-16,0 0 2 15,0 0-16-15,-12 2-14 0,12-2-13 16,0 0-3-16,0 0-2 16,0 2-4-16,-2-2 2 15,2 1 11-15,-5-1 2 16,3 1 8-16,-8 2-3 15,-2 0-8-15,-3 1-8 16,-3 1 11-16,-9 0 2 16,-4 1-15-16,-2-2-2 15,-3-1-2-15,-1-1 21 16,-8-1 3-16,-1-1-2 16,-7 0-23-16,-1 0 0 15,-8 0 0-15,-2 0 7 16,-7-9-6-16,-7-6-3 0,1-9 16 15,-3-4-16-15,1-8 2 16,1-3 10-16,-1-6-7 16,11-3 9-16,8 1 10 15,6 1-1-15,11 3-16 16,2 4-5-16,5-2 0 16,3 2-2-16,-2 0 1 15,4 1-2-15,2 3 1 16,4 4 0-16,1 1 0 15,5 2 0-15,7-2 1 16,-1 2 0-16,9 0-1 16,4-3 3-16,0-3 2 15,4-4-5-15,17-3-4 0,10-3 2 16,14-2 2-16,5 1-3 16,6-2 3-16,4 7-1 15,2 5-1-15,10 3 1 16,11 2-1-16,4-1 1 15,4 6 2-15,6 3-5 16,4 11 7-16,-2 10-6 16,5 1 3-16,-3 5-3 15,-2 17 1-15,-4 5 1 16,-8 5-2-16,-8 3 4 16,-7 0-4-16,-12 4 3 15,-11 4 0-15,-7 5 0 16,-7 4-1-16,-8 2 1 0,-7 1 0 15,-5 0 0-15,-3-4 0 16,-5 0 0-16,-7-4 1 16,0-1-2-16,-9 2 2 15,-14 1 0-15,-5 4-1 16,-10 2 1-16,-5 1 2 16,0 1-2-16,-3-8 2 15,3-2-3-15,3-11 4 16,5-5-4-16,0-3 7 15,4-5 4-15,6-6-1 16,3-4-6-16,9-6-4 16,5-1 0-16,2-4 1 15,2 1-3-15,1-2 2 0,-1-1-1 16,4 0 0-16,0 0 0 16,0 0-1-16,0 0-15 15,0 0-7-15,0 0-7 16,0 0-24-16,0-2-18 15,0-10-37-15,0-6-184 16,0-8-57-16</inkml:trace>
  <inkml:trace contextRef="#ctx0" brushRef="#br0" timeOffset="68082.28">27228 12338 462 0,'0'0'191'0,"0"0"-69"16,0 0-38-16,0 0 4 15,0 0-20-15,0 0-44 16,0 0-11-16,0 11 5 15,0-11 2-15,0 2-1 16,0-2 0-16,0 1 3 16,0-1 4-16,0 0 0 15,0 0-11-15,0 0-10 16,0 0-3-16,0 0-1 16,0 0-2-16,0 0-1 15,0 0 2-15,0 0 2 16,0 0-2-16,0 0 0 0,0 0 0 15,0 0-2-15,0 0 4 16,0 0-4-16,0 0 4 16,0 0-4-16,0 0 2 15,0 0-1-15,0 0-1 16,0 0-11-16,0 0-3 16,0 0-19-16,0 0-17 15,0 0-13-15,0 0-35 16,0-13-60-16,0-5-252 15</inkml:trace>
  <inkml:trace contextRef="#ctx0" brushRef="#br0" timeOffset="70272.66">22663 11249 300 0,'0'0'322'0,"0"0"-142"15,0 0-85-15,0 0-29 16,0 0-17-16,0 0-24 16,0-4-14-16,0 4-8 15,0 15-3-15,-12 27-4 16,-15 30 2-16,-20 31 2 16,-9 13 3-16,-2-6-3 0,8-10 0 15,9-14 0 1,10-10 2-16,6-12-1 0,9-13-1 15,7-14 0-15,5-15-8 16,2-7-4-16,-2-6-36 16,4-9-6-16,0 0-9 15,0 0-36-15,0 0-18 16,0-12-15-16,0-6-155 16</inkml:trace>
  <inkml:trace contextRef="#ctx0" brushRef="#br0" timeOffset="70527.63">22209 11833 420 0,'0'0'244'0,"0"0"-53"0,0 0-104 16,0 0-58-16,0 0-29 16,0 0-4-16,-13 102 4 15,13-65 4-15,0-4-4 16,0-7 2-16,11-4-2 15,-3-5 5-15,8-7-5 16,3-5-1-16,10-5 1 16,8 0 7-16,19-1-2 15,8-13-5-15,10-2-32 16,11-2-83-16,6-2-159 16</inkml:trace>
  <inkml:trace contextRef="#ctx0" brushRef="#br0" timeOffset="71280.24">27631 11186 422 0,'0'0'178'0,"0"0"-24"16,0 0-30-16,0 0-27 16,0 0-26-16,0 0-46 15,-13 24-24-15,-12 23 0 0,-18 28-1 16,-17 27 15-16,-6 9-6 16,-2-2-2-16,10-15-4 15,14-18 3-15,7-17-6 16,19-10 0-16,1-11 0 15,5-10-1-15,5-8 1 16,5-10-11-16,2-6-18 16,0-4-11-16,0 0-29 15,-4-3-2-15,2-14-52 16,-8-9-150-16,-5 0-67 16</inkml:trace>
  <inkml:trace contextRef="#ctx0" brushRef="#br0" timeOffset="71521.47">26975 11811 423 0,'0'0'186'0,"0"0"5"16,0 0-85-16,0 0-54 16,0 0-37-16,0 0-8 15,-20 71-3-15,20-24 4 16,2 3 6-16,4-1-7 16,4-5 0-16,3-2 0 15,-1-10-4-15,0-8-2 16,1-7 1-16,-1-7 3 15,7-6 3-15,6-4 8 16,12-2 4-16,15-20 3 16,8-8-23-16,8 0-3 0,0 1-54 15,-2 8-60 1,-12 4-137-16,-13 6-184 0</inkml:trace>
  <inkml:trace contextRef="#ctx0" brushRef="#br0" timeOffset="75534.41">28945 13103 6 0,'0'0'619'16,"0"0"-556"-16,0 0-63 15,0 0 0-15,135 49 6 16,-57-39 3-16,13-4-2 15,17-3 9-15,14-3 10 16,14 0 3-16,9-12 0 16,4-12-10-16,-9-7 8 15,-6-8-18-15,-7-7 19 16,-12-7-21-16,-9-6 2 16,-15-11 18-16,-13-11 4 15,-20-6-2-15,-25-7-18 16,-16 1 7-16,-17 4-3 0,-23 3 31 15,-33 3-43-15,-16 5 31 16,-25 2-34-16,-23 2 0 16,-21 8-4-16,-18 8-3 15,-17 10 1-15,-6 12-9 16,-4 15 12-16,11 18 3 16,13 4 0-16,12 38-3 15,17 27 1-15,13 20-2 16,17 21 0-16,22 9 2 15,26-1-1-15,28-1 2 16,27-2-1-16,10-5 0 0,38-11-1 16,7-12 0-1,18-18 3-15,5-17 1 0,1-11 0 16,1-9 5-16,-7-10 6 16,-7-6-6-16,-10-5 9 15,-11-1-6-15,-14-2 3 16,-10-3-10-16,-5 0 1 15,-9-1-3-15,-7 1 2 16,0-2 0-16,0 1-2 16,0-1 3-16,0 0-3 15,0 0 0-15,0 0 1 16,0 0-3-16,0 0 0 16,0 0-1-16,0 0-12 15,0 0-3-15,0 0 3 16,0 0 0-16,0 0 8 0,0 0 1 15,0 2 3-15,0-2-2 16,0 0-3-16,0 0-9 16,0 0-10-16,0 0-13 15,2 0-10-15,2 0-13 16,2 2 23-16,0 0-51 16,-2-1-55-16,-4-1-19 15,0 0-83-15</inkml:trace>
  <inkml:trace contextRef="#ctx0" brushRef="#br0" timeOffset="77081.06">17599 13607 569 0,'0'0'134'16,"0"0"-36"-16,0 0-38 15,0 0-13-15,0 0-33 16,0 0-11-16,-14 0-3 16,22 0-13-16,15 0 13 15,14 0 0-15,4 0 4 16,19 1 5-16,2 2-6 15,17 1 25-15,12-3-3 16,16 1-20-16,9-2 13 16,14 0-5-16,7 0-4 0,5-4-3 15,3 0 4-15,-7-2-5 16,7 3-4-16,-4 2 7 16,-1-1-7-16,-1 2 4 15,-5 0-3-15,-2 0 3 16,-6 0 5-16,-4 0-1 15,-12 0-1-15,-11 7-3 16,-4-1 1-16,-8 1 0 16,-4 0-2-16,-15-2-4 15,-4 1 0-15,-14 0 0 16,-9-2 0-16,-16-1 0 16,-7 0 0-16,-9-2 0 15,-3-1 0-15,-6 1 1 16,0-1-1-16,0 0 5 0,0 0-2 15,0 0 3-15,0 0-6 16,0 0 0-16,0 0-1 16,0 0 0-16,0 0 1 15,4 0-3-15,-4 0-7 16,0 0-6-16,0 0-6 16,0 0-10-16,0 0-1 15,0 0-23-15,2 0-9 16,-2 0-53-16,4 0-58 15,2 0-22-15,7 0-52 16</inkml:trace>
  <inkml:trace contextRef="#ctx0" brushRef="#br0" timeOffset="77781.02">21704 13591 287 0,'0'0'123'0,"0"0"-28"15,0 0-15-15,0 0 4 16,0 0-9-16,0 0-18 16,-31 7 3-16,2-4-20 15,-16 1-23-15,-19 1 12 16,-11-4-15-16,-16-1 16 15,-4 0 8-15,-8-14-25 16,-7-9-4-16,5-8 20 16,-9-5-28-16,17-3 0 15,12-3 2-15,25-1 14 0,19 3 10 16,16-1-27-16,19-1-3 16,6-2-6-16,41-1 3 15,28-2-8-15,26 2-2 16,14 4-5-16,32 8 9 15,10 11-5-15,12 11 4 16,7 9 9-16,7 2 4 16,5 10 0-16,0 15 0 15,-12 11 0-15,-26 5-7 16,-18 5 7-16,-26 1 0 16,-28 1 0-16,-29 0 0 0,-20 1-1 15,-23 3 1 1,-12 2 0-16,-25-2 6 0,-17-4-3 15,-2-9 10-15,-4-4-1 16,0-9-8-16,0-5-2 16,4-5-2-16,13-5-11 15,4-2-31-15,12-6 2 16,8-3-85-16,9 0 12 16,8 0-35-16,2-3-12 15,0-9-160-15</inkml:trace>
  <inkml:trace contextRef="#ctx0" brushRef="#br0" timeOffset="125911.78">22746 14305 382 0,'0'0'80'0,"0"0"-48"15,0 0 9-15,0 0 11 16,0 0 6-16,0 0-4 16,-10 14-11-16,10-12 2 15,0-1 2-15,0 0-12 16,0-1-1-16,-2 2-2 15,2-2 0-15,0 1-4 16,-4 0-7-16,4-1-4 16,0 2-2-16,0-2 6 15,0 0-7-15,0 0 2 16,0 0-9-16,0 0 1 16,0 0-1-16,0 0 1 15,0 0-2-15,0 0-4 0,0 0 3 16,6 0-4-16,12 0 5 15,1 0-6-15,8 0 2 16,0 0 0-16,2 0 3 16,6 0-1-16,-2 0-4 15,8 0 3-15,7 0 2 16,-5 0-2-16,7 0-3 16,-3 1 0-16,-3 2 0 15,3-2 0-15,-3 1 0 16,3-2 1-16,7 0-1 15,-11 1 1-15,17-1-4 16,-10 3 6-16,-3-2-5 16,1 1 4-16,-5-1-2 15,1 2 0-15,-1-1 0 0,3 0 0 16,-7 1 2-16,9-1-4 16,-7 1 5-16,-4-1-6 15,11 3 6-15,-3-2-3 16,1-3 2-16,3 0-2 15,5 0 1-15,2 0-1 16,6 0 2-16,-2 0 0 16,0 0-4-16,-7 0 2 15,-5 0-2-15,4 0 2 16,1 0-3-16,1 0 5 16,0 0-2-16,0 0 0 15,1 0 1-15,-1 0-1 16,-2 0 1-16,-1 1-2 0,5 0 2 15,4 2 0-15,0-1 0 16,-2-1 1-16,0 2-2 16,2-2 0-16,-4 1 2 15,0-1 0-15,-3 1-3 16,3-1 3-16,2 1-2 16,-6-1 0-16,-1-1 0 15,-1 0 0-15,-7 1 1 16,5-1-2-16,-7 0 2 15,3 0-2-15,-1 0 3 16,-6 0-2-16,-2 0 1 16,-4 0-1-16,-8 0 2 0,-2 0-1 15,-1 0 0-15,-5 0-1 16,-3 0 1-16,5 0 2 16,1 0-2-16,7 0-1 15,-2 0 3-15,2 0-1 16,-5-1-1-16,-3 0 0 15,2-2-1-15,-7 1 0 16,-6 1 0-16,0 1-1 16,-1-2 2-16,-5 1 1 15,0 1-2-15,0 0 5 16,0-1-3-16,0 1 7 16,0-2 4-16,0 2 4 15,0-1 5-15,2-11-3 0,4-11 7 16,4-9-24-1,3-6-2-15,-1-3 0 0,0 3-2 16,5-3 2-16,-3-1-9 16,-3 4 8-16,1 1-1 15,-4-1 2-15,3-5 0 16,-3-7 0-16,2 5-9 16,1 3 4-16,-9 12 5 15,2 3 2-15,-4 1-1 16,2 0-1-16,-2 0 0 15,0 2 0-15,0 3 0 16,0 4 1-16,0 3 5 0,0 3-4 16,0 4 4-1,-2 0-5-15,-4 2 0 0,6 1-1 16,-4 0 1-16,1 0 0 16,-7-2 0-16,4 0 2 15,-4-1-2-15,1 0-2 16,-3-1-1-16,-5 0 2 15,-1-2-1-15,-7 0-1 16,-4-2 2-16,-2 1-2 16,-4-2 1-16,-4 1 2 15,-9-1-2-15,7 1 2 16,-9 0-1-16,-4 1 0 16,-6 2-2-16,3 2 0 15,-8 4 1-15,6 2 0 16,-3 1 2-16,0 0-3 0,-5 0 5 15,1 0-6-15,0 0 3 16,-2 1 0-16,-2 1-1 16,1-1 1-16,-3-1 0 15,-2 0-1-15,-9 0-1 16,-4 0-3-16,-8 0 4 16,-4 0-5-16,-2 0 3 15,1 0 3-15,-3 0 0 16,2 0 0-16,-3 0 0 15,7 0-3-15,6 0 0 16,6 1 2-16,5 1-2 16,-3 2 2-16,-2-2 2 0,7-1-3 15,3 0 2-15,3-1 0 16,10 0 1-16,8 0 1 16,13 0-4-16,4 0 4 15,8 0-3-15,4 0 2 16,0 0-1-16,9 0 1 15,1-4-1-15,-3 0 1 16,-1 1 0-16,-8-3-2 16,-4 3 2-16,-2 2-4 15,-6 0 0-15,0 1 1 16,-3 0-4-16,5 0 5 16,-4 0 0-16,-1 0 0 15,5 2-1-15,2 3 3 0,8-1-4 16,-4 0 5-1,8-1-4-15,11 0 4 0,2-2-1 16,1 1-1-16,3-2 3 16,-6 0-2-16,-1 0 2 15,3 0 5-15,-2 0-5 16,5 1 8-16,1-1-8 16,6 0-3-16,0 0 2 15,0 0-3-15,0 2 1 16,0-2-4-16,0 5-1 15,0 15-3-15,0 15 2 16,-4 14 6-16,-2 17 0 16,0 4 2-16,4 8-1 15,-3 12-1-15,5-5 0 0,0-9 0 16,0-11 0-16,0-19-1 16,0-7 2-16,0-10-2 15,0-6 1-15,7-6-1 16,-3-7 0-16,-2-6 1 15,2-2 0-15,-4-1 1 16,0-1 2-16,0 1-1 16,0-1 6-16,0 0-4 15,0 0 1-15,0 0-4 16,0 0 2-16,0 2-2 16,0-2-2-16,0 0 1 15,0 0 0-15,0 0-1 16,0 0 2-16,0 0-3 0,0 0 3 15,0 0-2-15,0 0 2 16,0 0-1-16,0 0 1 16,0 0-1-16,0 0 1 15,0 0 0-15,0 0-2 16,0 1 4-16,0-1-6 16,0 2 4-16,0-2-2 15,0 0 1-15,0 0 0 16,0 0-2-16,0 0 1 15,0 1 0-15,0-1-2 16,0 0 2-16,0 1-3 16,0 2 3-16,0 0-1 0,2 1 2 15,-2-3 0-15,4 1 0 16,-4-2-1-16,0 0 2 16,0 0-1-16,0 0 1 15,0 0-1-15,0 0 1 16,0 0-1-16,0 0 0 15,0 0 0-15,0 0 0 16,0 0 0-16,0 0-1 16,0 1 0-16,0 1-1 15,6 0 1-15,1 3 0 16,5 0 2-16,0-1-1 16,7-1 0-16,4 1 1 15,8-2 1-15,0-2-1 0,-2 0 3 16,-5 0-3-1,5 0-2-15,-8 0 4 0,4 0-4 16,-9 0 1-16,7 0-9 16,-10 0-13-16,1 0-26 15,-2 0-31-15,5 0-31 16,-5 0-42-16,11-7-149 16</inkml:trace>
  <inkml:trace contextRef="#ctx0" brushRef="#br0" timeOffset="126858.42">26866 9272 406 0,'0'0'152'0,"0"0"-122"15,0 0 38-15,0 0 22 0,-75 74-2 16,51-60-20-1,-12 1-29-15,-1-4-7 0,-8-4-9 16,-5-4 1-16,7-3 16 16,-1-3-21-16,3-20 50 15,0-13-36-15,3-8-27 16,7-5 16-16,9-2-17 16,20 2 35-16,2-8-33 15,31-2-6-15,22-3-1 16,20 1-1-16,11 9-2 15,3 11 2-15,-2 17-2 16,-4 17-1-16,-5 7-1 0,-20 18-11 16,-15 17 8-16,-16 11-14 15,-25 9 18-15,0 5 4 16,-23 3 2-16,-14-9 5 16,0-3-5-16,0-8-2 15,6-5-6-15,2-3-24 16,6-8-47-16,9-11-31 15,-3-14 4-15,9-2-47 16,-9-11-58-16,7-9-177 16</inkml:trace>
  <inkml:trace contextRef="#ctx0" brushRef="#br0" timeOffset="127565.27">25793 10244 182 0,'0'0'376'16,"0"0"-328"-16,-93 10-1 16,52-3 45-16,-3 2 8 15,-5 3-47-15,-9 2-25 16,4-3 16-16,11-4 20 16,12-7-27-16,6 0 29 15,6-4 0-15,1-17-25 0,5-10-13 16,3-9-23-16,10-7-5 15,0-4-3-15,18 7 3 16,11 2-2-16,-4 8 2 16,6 7 0-16,0 6-1 15,4 7 1-15,-4 7-6 16,7 7 5-16,1 1-6 16,0 20 1-16,2 12 6 15,-10 5 0-15,-8 4 0 16,-15 1 0-16,-3-3 2 15,-5-1-2-15,0-6 5 16,-7 0-3-16,-9-6-3 0,-9 1 2 16,-4-4-2-1,-2-3 1-15,4-4-24 0,4-8 5 16,1-4-40-16,1-5-5 16,5 0-17-16,3 0-29 15,-1-7-126-15,-3-3-65 16</inkml:trace>
  <inkml:trace contextRef="#ctx0" brushRef="#br0" timeOffset="128218.73">24526 10615 539 0,'0'0'117'16,"-110"-33"-70"-16,54 10 75 15,-3-13-82-15,-3-10 4 16,6-6 20-16,-2-7-48 15,8-1 35-15,9 1-26 16,4 1 7-16,8 6-18 16,8 2 36-16,11 11-47 15,8 9-3-15,2 6 1 16,6 4 10-16,21-1-9 16,20 3 0-16,9 4-4 15,10 14 2-15,0 1-10 0,5 26 7 16,-9 11 3-1,-9 7-1-15,-13 5-5 0,-11-4 4 16,-17-3 0-16,-12-7 1 16,0-1 1-16,-12 0 0 15,-11-3 8-15,-4-4-5 16,2-8 3-16,7-7-6 16,-5-6 6-16,6-4-5 15,5-3 2-15,0 0-3 16,-1 0-12-16,5 0-33 15,4-5-33-15,4-3-8 16,0-8-26-16,10-7-163 16,11-3-46-16</inkml:trace>
  <inkml:trace contextRef="#ctx0" brushRef="#br0" timeOffset="129389.53">26700 9074 524 0,'0'0'160'16,"0"0"-82"-16,0 0-51 15,0 0 8-15,0 0 1 0,0 0-15 16,-12 6-1-16,8-2-10 15,-4 4-8-15,-9 5 1 16,-6 3-4-16,-4 0 3 16,-1-4 1-16,3-5-3 15,0-3 1-15,8-4 4 16,9 0 0-16,2 0 2 16,6 0 8-16,0 0 16 15,0-8-18-15,8-6-13 16,17-5-14-16,10-1-1 15,2 5-5-15,-6 8 11 16,-12 4-10-16,-9 3 4 16,-6 0-17-16,-4 0-1 0,0 13-3 15,0 4-26-15,-14 6-31 16,-7-2-50-16,-8-5-121 16</inkml:trace>
  <inkml:trace contextRef="#ctx0" brushRef="#br0" timeOffset="130003.45">25520 10099 331 0,'0'0'111'0,"0"0"-26"15,0 0-13-15,0 0 1 16,0 0-18-16,0 0-22 16,-31-7-29-16,31 7-4 15,-2 0-11-15,2 4-6 16,-6 10 0-16,0 6 17 15,-5-1 0-15,5-3 3 16,0-5-3-16,2-4 2 16,2-2 1-16,-2-4 7 15,4-1 40-15,0 0 11 16,0-1-13-16,0-18-25 16,4-5-23-16,4 0-7 0,2 3 7 15,3 8 1 1,-7 8 1-16,-6 3 0 0,0 2-2 15,0 0-11-15,0 3-4 16,0 13 4-16,-8 3 11 16,-3 2 0-16,-1-1-12 15,-5-4-80-15,-1-6-42 16,-7-10-120-16</inkml:trace>
  <inkml:trace contextRef="#ctx0" brushRef="#br0" timeOffset="130599.62">24319 10069 356 0,'0'0'40'0,"0"0"1"0,0 0-9 16,0 0-15-16,-62 90 3 15,52-68 15-15,4-4-21 16,-1-8-4-16,1-2 4 16,4-4-6-16,2-2 21 15,-4-2 13-15,4 0 12 16,0 0 23-16,0 0-12 16,0-17-29-16,10-8-33 15,5-5-4-15,1 2 1 16,7 8-2-16,-15 9 2 15,-1 6 2-15,-7 5-2 16,0 0-1-16,0 0-12 0,0 0 10 16,0 2-1-16,0 6 4 15,-7 0 1-15,1-1 1 16,6-6 2-16,-2 0-3 16,2-1-1-16,0 0-1 15,0 0-7-15,0 0-20 16,0 0-16-16,0 0-5 15,0 0-35-15,8 0-66 16,11-1 72-16,6-3-38 16,4-5-154-16</inkml:trace>
  <inkml:trace contextRef="#ctx0" brushRef="#br0" timeOffset="131694.18">26612 9949 430 0,'0'0'147'0,"0"0"-49"15,0 0-37-15,0 0-25 16,0 0-36-16,0 0-1 16,-9 64 1-16,9-29 23 15,13 2-14-15,5-1 1 16,7-1-4-16,6-3 0 0,10-7 14 15,7-8-9-15,8-9-5 16,4-6 2-16,2-2-6 16,-2-10 8-16,0-17 9 15,-7-7-4-15,-9-4 11 16,-11-1-14-16,-10-4 42 16,-17 3 3-16,-6-6-23 15,-2 3 13-15,-25 3-35 16,-4 6-1-16,-6 7 7 15,-11 7-17-15,-4 6 11 16,-1 10-8-16,-5 4-3 16,6 0-2-16,0 17 0 0,3 9-2 15,12-1-5-15,8 1-10 16,8 1-24-16,9-4-8 16,1-2 10-16,5-3-27 15,6-6-26-15,0-5-37 16,-4-7-70-16,2 0-129 15</inkml:trace>
  <inkml:trace contextRef="#ctx0" brushRef="#br0" timeOffset="132426.32">25210 9245 469 0,'0'0'153'0,"0"0"-80"16,0 0-45-16,0 0-28 15,0 0-7-15,0 0-5 0,48 58 12 16,-5-26 5-16,11-4 17 15,12-8-3-15,0-11 11 16,2-9 10-16,-6-9-14 16,-8-19 18-16,-13-7-14 15,-10-6-4-15,-14-5 36 16,-15-2-19-16,-2 0-18 16,-25-4-17-16,-12 7 27 15,-17 4-29-15,0 8-6 16,-5 10 9-16,1 10 4 15,-2 9-11-15,6 4-2 16,0 0-6-16,11 18 2 16,6 9 3-16,6 5-32 0,8 7 1 15,6 4-10-15,15 1-26 16,2-2 43-16,0-2-13 16,19-6-54-16,6-5 25 15,-1-1-71-15,1-10-48 16,-2-6-122-16</inkml:trace>
  <inkml:trace contextRef="#ctx0" brushRef="#br0" timeOffset="133292.42">25894 8824 567 0,'0'0'216'15,"0"0"-149"-15,0 0-55 16,-140 118-11-16,51-42 5 16,2 7 7-16,-2-1 12 15,17-2 8-15,10-5-9 16,12-8-5-16,9-13-13 15,10-15-5-15,12-16-1 16,9-9 2-16,8-8-2 16,2-4 0-16,0-2-11 15,0 0-40-15,0 0-33 16,0 0-60-16,12-3-31 16,9-9 37-16,-3-2-129 15</inkml:trace>
  <inkml:trace contextRef="#ctx0" brushRef="#br0" timeOffset="133790.29">25332 8775 475 0,'0'0'79'0,"0"0"-52"16,0 0 2-16,0 0 23 15,6 103 22-15,11-41-15 16,5 11 16-16,3 6-59 16,6 3 22-16,7-3-27 15,-1-2 14-15,0-9-19 16,2-12-2-16,-6-9 5 15,-8-14-7-15,-4-9 1 0,-9-7-1 16,-4-7-4-16,-1-4 2 16,-3-3-1-16,-2-2-2 15,-2-1-13-15,4 0-31 16,-4 0-15-16,6 0-78 16,0-10-119-16,9-4-197 15</inkml:trace>
  <inkml:trace contextRef="#ctx0" brushRef="#br0" timeOffset="134663.6">27453 9696 357 0,'0'0'194'0,"0"0"-70"16,0 0 1-16,0 0-7 16,0 0-30-16,0 0-52 15,-6 4-18-15,-25 14-12 16,-21 9 4-16,-20 10-8 15,-9 9 0-15,0-5-2 16,3 0 8-16,8-3 1 0,3-3 5 16,16-2-4-16,5-8-10 15,19-6 2-15,11-6 0 16,10-7-4-16,4-3 0 16,2-3 1-16,0 0-3 15,0 0-3-15,0 0 5 16,0 0-7-16,0 1 9 15,0 1-4-15,0 0-2 16,0 4 6-16,8 3 5 16,8 2-5-16,5 4 1 15,14 3 0-15,15 5-1 16,16 1 1-16,12-1 0 16,7-1 4-16,2-2-4 15,4-1-1-15,-6-5 2 16,-7-2 0-16,-14-2 0 0,-14-4-2 15,-15-2 0-15,-16-3 3 16,-13-1-2-16,-4 0 3 16,-2 0 17-16,0-4 37 15,0-28 16-15,-12-18-45 16,-7-20-29-16,0-6-3 16,-10-2 3-16,3 2 0 15,-10 8 2-15,-1 7-3 16,2 12 2-16,0 7 2 15,4 8-3-15,6 9 6 16,4 6-6-16,7 8-4 16,6 6-1-16,4 5-46 0,4 0-34 15,-2 0-64-15,-5 13-88 16,-9-1-33-16,-3-7-116 16</inkml:trace>
  <inkml:trace contextRef="#ctx0" brushRef="#br0" timeOffset="135344.84">25665 8727 228 0,'0'0'436'0,"0"0"-322"15,-110-7-45-15,50 25-41 16,-14 22-24-16,-17 8 1 0,-4 9 4 16,-4-4 7-16,4-4 10 15,10-6-7-15,25-11 0 16,16-11 1-16,24-8-16 16,9-6-4-16,11 0-5 15,13 3-21-15,24 7 22 16,23 6 4-16,23 2 18 15,16 3-12-15,10 2 3 16,7-2-7-16,4 0-1 16,-4-1 5-16,-13-5-1 15,-12 0-5-15,-18-4 1 16,-18-2-2-16,-9-5 2 16,-19-3 1-16,-5-3 0 15,-15-4-2-15,-5-1 2 16,-2 0 24-16,0 0 39 0,0 0 19 15,0-29 7-15,-19-25-38 16,-2-20-53-16,-14-12-17 16,6-1 16-16,-8-1-12 15,-4 2-25-15,-5 3 27 16,1 12-17-16,8 17-37 16,6 14 36-16,6 17 28 15,2 13-60-15,4 10-38 16,-1 4-20-16,-3 26-105 15,4 3 31-15,3 0-146 16</inkml:trace>
  <inkml:trace contextRef="#ctx0" brushRef="#br0" timeOffset="136910.44">30196 9530 39 0,'0'0'732'0,"0"0"-632"15,-120-61-90-15,64 61-8 16,-18 0 1-16,-11 17-1 16,-18 16 0-16,-17 13-2 15,-13 15 6-15,-3 12 0 16,0 6 3-16,18-2 6 15,21-8-9-15,26-9-5 16,26-9 3-16,22-13-4 0,17-8-2 16,6-10-4-16,23-6-10 15,22-9 16-15,27-5 13 16,26-8 40-16,22-19-27 16,1-4-14-16,-1 4-9 15,-8 6-2-15,-21 11-1 16,-19 9-1-16,-8 1 1 15,-14 13-10-15,-7 9 10 16,-1 6-2-16,-9 5-1 16,0 6 3-16,-2 5 1 15,-4 2 0-15,0 4-1 16,-7-4 0-16,-3-3 0 16,-11-12-2-16,-6-13-2 15,0-11-1-15,0-5 5 16,-17-2 12-16,-9 0 1 0,-20-20-6 15,1-8-3-15,-1-12 4 16,9-9 22-16,12-9-3 16,9-14-24-16,16-10 0 15,0-8 1-15,22 1-2 16,3 14 2-16,-8 19-3 16,-3 22 3-16,-10 18 11 15,-2 11 7-15,-2 5-22 16,0 0-13-16,0 13-17 15,0 23-31-15,0 22 53 16,0 18 8-16,-6 10 3 16,0 6-3-16,4 0-24 0,-2 0 4 15,4-1-32-15,0-5-6 16,6-4-5-16,11-9-42 16,-3-16-70-16,3-13-62 15,5-15-75-15</inkml:trace>
  <inkml:trace contextRef="#ctx0" brushRef="#br0" timeOffset="137860.82">30012 11079 419 0,'0'0'92'0,"0"0"-61"15,0 0-31-15,0 0 0 0,-6 77 7 16,37-67 0-1,12-6 16-15,17-4-2 0,12 0 6 16,7-16-9-16,6-8 2 16,-1-10 15-16,3-4 19 15,-6-7-17-15,-5-4 6 16,-16-2-6-16,-16-4-31 16,-15 3 9-16,-21-4 0 15,-8 3 23-15,-6-2 21 16,-29-3-20-16,-3 0 4 15,-9 3 2-15,1 3-42 16,-1 6 2-16,-1 6-5 0,11 2-3 16,6 5 0-1,8 6 3-15,11 6 1 0,6 7-1 16,4 7 0-16,2 2-4 16,0 3-1-16,0 2-6 15,0 0 1-15,0 0-4 16,0 0-19-16,0 0-17 15,0 0 6-15,0 0 26 16,0 2-1-16,2 3 11 16,2 2 1-16,4 2 7 15,9 2-3-15,3 4 2 16,13 1 1-16,13 4 0 16,8-2-1-16,12-1-16 15,2-2-30-15,2-5-20 16,-4-7 15-16,-14-3 19 0,0-3 28 15,-19-17 5-15,-4-6 11 16,-11-8 17-16,-7-7-14 16,-11-7 4-16,-4-4 23 15,-25-3 25-15,-4-7-11 16,-9-1-15-16,1-3-6 16,4 4-20-16,2 7 36 15,8 8-49-15,8 13 1 16,9 8 1-16,10 10-3 15,0 4-3-15,10 0-4 16,17 4 1-16,18 3 3 16,7 5-2-16,12 0-4 0,-8 5-11 15,6 9 0-15,-10 0-10 16,-15-1 3-16,-10-3 14 16,-11-3-5-16,-10-3 18 15,-6-2-1-15,0-2 1 16,0 0 10-16,0 0 22 15,0 0 21-15,-16-5 3 16,-11-13-35-16,-14-6-21 16,-9 0-1-16,-6 0-2 15,-10 3 3-15,0 0 0 16,-10 3 0-16,1 2-1 16,3 5-2-16,-3 3 0 15,9 4-17-15,6 4 8 0,13 0 3 16,16 0 6-1,6 0-17-15,12 3-41 0,3 4-4 16,8 0-23-16,2 6-7 16,0 1-41-16,8-4-20 15,11-6-149-15</inkml:trace>
  <inkml:trace contextRef="#ctx0" brushRef="#br0" timeOffset="139190.9">29189 9974 453 0,'0'0'110'0,"0"0"-70"15,0 0-33-15,-85 86 22 16,52-46 1-16,4 1-2 16,11-4 6-16,12-3-25 0,6-4 5 15,2 0-11 1,27-2 3-16,12-1-6 0,15 2 4 15,16 0 12-15,15 2-5 16,8 2-4-16,2 0-2 16,-6-2-3-16,-10 2 0 15,-15-6-4-15,-23-2-1 16,-20-4 3-16,-11-6-11 16,-12 0 8-16,-12 3 3 15,-25 3 22-15,-21 8 30 16,-10-4-23-16,-7-1-18 15,-1-4-1-15,8-4 0 0,8-4 3 16,18-3 12 0,18-4-17-16,11-2-5 0,13-2-3 15,0 2-6-15,23 1-15 16,26 2 2-16,30 0 19 16,18-2 10-16,17-1-9 15,-5 4-2-15,-5 3-1 16,-17 1-2-16,-21 2 1 15,-29-1 2-15,-18 0-6 16,-13-3 6-16,-6 4-2 16,-2 3 3-16,-17 4 16 15,-6 3 7-15,-4 1-13 16,5-4-5-16,1-3-2 16,10-8-2-16,5-4 2 15,4-3-2-15,4-2-2 0,0 0 1 16,0 0-4-16,0 3-6 15,10-1 0-15,5 3 10 16,3-1 3-16,-1-2 1 16,-7 1-4-16,-1 0 11 15,-5-3 2-15,-4 1 3 16,0-1-2-16,0 0 8 16,0 0-3-16,0 2-9 15,0-2-4-15,0 0-4 16,0 0 0-16,0 1 1 15,0-1-4-15,0 0 2 16,0 0-2-16,0 0 1 0,0 0 0 16,0 0 1-1,0 0-1-15,0 0 1 0,0 0-1 16,0 0 4-16,0 0-4 16,0 0 2-16,0 0-1 15,0 0 1-15,0 0 0 16,0 0 0-16,0 0-2 15,0 0 0-15,0 0-2 16,0 0 4-16,0 0-4 16,0 0 1-16,0 0-1 15,0 0 1-15,0 0 1 16,0 0 0-16,0 2 0 16,0-2-1-16,0 0 0 15,0 0 0-15,0 0 1 16,0 0 0-16,0 0 0 0,0 0-1 15,0 0 1-15,0 0 0 16,0 0 0-16,0 0-3 16,0 0 2-16,0 0-3 15,0 0 3-15,0 0 2 16,0 0 0-16,0 0 1 16,0 0-2-16,0 0 1 15,0 0-1-15,0 0 0 16,0 0 1-16,0 0-3 15,0 0 2-15,0 0-2 16,0 0-2-16,0 0 4 16,0 1-12-16,0 2-15 0,2 3-17 15,2 1 27-15,-2 0-5 16,2 0-11-16,-2-1-15 16,4-5-32-16,5-1-46 15,-3 0-61-15,4-23-134 16</inkml:trace>
  <inkml:trace contextRef="#ctx0" brushRef="#br0" timeOffset="139947.43">30297 10216 709 0,'0'0'142'15,"0"0"-75"-15,0-85-55 16,21 61-9-16,4 3-1 15,4 4 0-15,2 3-2 16,4 7 0-16,2 4-2 0,4 3-1 16,1 5-1-16,-3 20 0 15,-4 10 1-15,-4 14 2 16,-8 8-1-16,-17 8 2 16,-6 2 1-16,-23 1 1 15,-24-3 1-15,-9-7-2 16,-6-13 4-16,4-15 13 15,0-13 4-15,4-14 15 16,5-3 10-16,-5-13-4 16,6-18-5-16,5-11-6 15,6-10 3-15,8-8 2 16,19-9-6-16,10-7-21 16,6-6-10-16,29 3-20 15,8 12 15-15,3 18-18 16,-3 18 8-16,-1 17 7 0,-3 8-5 15,-4 6-6-15,-4 4-11 16,-6 16 23-16,0 10-1 16,-5 6 7-16,-7 6-5 15,-7 1 4-15,-6 0 4 16,0-8-5-16,0-7 6 16,0-10-1-16,-6-5-2 15,-1-4 3-15,3-7-2 16,4 0 0-16,0-2 4 15,0 0-5-15,0 0 2 16,0 0-1-16,0 0 1 16,0 0-2-16,0 0 1 0,0 0-1 15,0 0-3-15,-2 0-4 16,2 0-15-16,0 0-5 16,0 0-25-16,-8 5-1 15,-7 4-29-15,-9 3-78 16,-14-2-92-16,-1-6-155 15</inkml:trace>
  <inkml:trace contextRef="#ctx0" brushRef="#br0" timeOffset="141425.45">18289 12526 283 0,'0'0'156'0,"0"0"-150"15,0 0 12-15,102 103 10 16,-46-70 29-16,22 1-1 16,15-4 14-16,15-7-13 15,18-11-4-15,14-11-29 16,13-1 3-16,11-19-1 16,3-11-4-16,-8-8-13 15,-6-2-2-15,-8-7-5 0,-11-4-2 16,-12-5 7-1,-14-7-5-15,-11-4 0 0,-19-5 4 16,-9-6-2-16,-24-5 1 16,-20-3 10-16,-19-4-1 15,-6-8 1-15,-37-5 11 16,-15-2-15-16,-16 3-4 16,-17 4 2-16,-6 11 34 15,-22 5-42-15,-12 4 11 16,-19 6 10-16,-13 6-21 15,-7 8 8-15,-5 10 2 16,-1 10-3-16,7 10 1 16,8 11 11-16,-2 13-20 15,-4 4 0-15,8 21 0 0,-11 16 1 16,7 11-2-16,4 8 3 16,13 9-4-16,8 7 2 15,28 7-2-15,19 3 2 16,23 7-2-16,17 10 0 15,26 5-4-15,19 4 6 16,5 7-4-16,26-11 2 16,22-3 0-16,1-7 0 15,10-9 1-15,6-8 1 16,3-5 2-16,7-10-1 16,3-9 1-16,4-10 0 15,-2-9-2-15,-1-11 1 16,1-8-2-16,-11-6 3 0,-3-7-9 15,-9-2 14-15,-8 0-3 16,-5 0-4-16,-12-5 0 16,-2 0 1-16,-6 3 0 15,-8-1 0-15,-2 1 0 16,-7 2-1-16,-2 0 2 16,-3 0-4-16,3 0 2 15,-8 0-1-15,2 0 1 16,-4 0-4-16,2 0 0 15,-2 0-12-15,4 0 5 0,3 0-9 16,-1 0 7 0,2 0-3-16,9 0 2 0,-5 0-6 15,0 0 4-15,7 0-24 16,-2 0-18-16,-3-7-42 16,5-8-52-16,-3-9-75 15</inkml:trace>
  <inkml:trace contextRef="#ctx0" brushRef="#br0" timeOffset="141890.22">20569 10386 519 0,'0'0'163'0,"0"0"-68"0,0 0-7 16,0 0-6-1,0 0 4-15,0 0-18 0,11-50-15 16,-22 64-53-16,-24 45 0 16,-27 37 0-16,-16 41-1 15,-26 18-1-15,7-10 3 16,13-12-1-16,9-24 0 15,21-22 2-15,13-22-2 16,16-21-2-16,13-20-3 16,8-15-43-16,4-9-38 15,10 0-25-15,21-32-22 16,17-24 33-16,14-24-114 16,4-21-49-16</inkml:trace>
  <inkml:trace contextRef="#ctx0" brushRef="#br0" timeOffset="142132.22">20623 10597 395 0,'0'0'145'0,"0"0"-79"16,0 0-17-16,0 0 14 15,25 73 19-15,-48-7 17 16,-20 19-37-16,-17 10-16 16,-8 5-19-16,-5-3-4 15,1-8-19-15,12-14 1 16,17-14-4-16,1-15-2 15,11-10 0-15,0-10-18 0,7-9-46 16,-1-14 9 0,-4-3-42-16,-6-17-76 0,-3-17-9 15,-5-7-92-15</inkml:trace>
  <inkml:trace contextRef="#ctx0" brushRef="#br0" timeOffset="144486.32">19654 11096 325 0,'0'0'199'0,"0"0"-46"15,0 0-21-15,0 0-40 16,0 0-53-16,0 0-36 16,-19-11-3-16,38 38 0 15,3 13 23-15,3 4-15 16,-10 6 8-16,1 1 18 16,3-6-28-16,-7-9 7 15,-1-7 2-15,-3-11-9 0,2-7-5 16,-4-1 0-16,9-3-1 15,1-1-1-15,7-2 1 16,8-1 5-16,0 0-4 16,19-2 4-16,4-1 1 15,8 0-5-15,8 0 3 16,-2 0-3-16,-2-3 8 16,-4-4 6-16,-2 0-1 15,-4 0-1-15,-4 1-5 16,-13 2-6-16,-10 4-2 15,-11-1-4-15,-13 1 4 16,-3 0-2-16,-2 0 4 16,0 0 0-16,0 0 2 15,0 0 6-15,0 0 5 0,0 0-2 16,0 0-4-16,0 0-7 16,0 0 3-16,0 0-5 15,0 0 1-15,0 0-1 16,0 0 2-16,0 0-1 15,0 0 0-15,0 0-1 16,0 0 0-16,0 0 0 16,0 0 2-16,0 0-4 15,0 0 4-15,0 0 1 16,0 0-3-16,0 0 6 16,0 0-1-16,0 0 0 15,0 0-2-15,0 0-2 16,0 0-1-16,0 0 2 0,0 0-4 15,0 0 2-15,0 0-1 16,0 0 1-16,0 0 0 16,0 0 0-16,0 0 1 15,0 0-2-15,0 0 2 16,0 0-2-16,0 0 3 16,0 0-4-16,0 0 4 15,0 0-3-15,0 0 1 16,0 0 0-16,0 0 0 15,0 0 1-15,0 0-4 0,0 0 3 16,0 0 0 0,0 0 0-16,0 0-1 0,0 0 0 15,0 0 1-15,0 0-1 16,0 0 1-16,0 0-1 16,0 0 3-16,0 0-3 15,0 0 2-15,0 0-2 16,0 0 1-16,0 0 0 15,0 0-1-15,0 0 1 16,0 0 0-16,0 0 1 16,0 0-3-16,0 0 5 15,0 0-6-15,0 0 6 16,0 0-4-16,0 0 1 16,0 0 0-16,0 0 0 0,0 0 0 15,0 0 2-15,0 0-2 16,0 0 1-1,0 0 1-15,0 0 0 0,0 0 1 16,0 0 5-16,0 0 2 16,0 0 1-16,0 0 8 15,0 0-5-15,0 0 7 16,0 0-5-16,0-1 6 16,-19-5 0-16,-6-5-1 15,-16-3-21-15,-9-5-4 16,1-2 3-16,-9 1-5 15,-4-2 6-15,0 0 0 16,-4 1-1-16,6-3 4 0,6 3-5 16,-2-2 5-16,13 2-3 15,-5 4 0-15,19 2 0 16,9 4 1-16,3 2 0 16,5 4 6-16,5-1-6 15,-5 0 0-15,6 0 1 16,-4 2-3-16,3 0 1 15,-1 1 0-15,-2 0 2 16,8-1-1-16,-5 3 2 16,1-2-3-16,2 3 5 15,4 0-4-15,-2 0-1 16,2 0 2-16,0-1-1 0,-4-1-1 16,4-1 0-1,-6 1 1-15,0-1 0 0,-5-1-1 16,-1-2 0-16,4 2-3 15,-5-2 5-15,1 0-4 16,-5-1 2-16,9 2 0 16,-9 0 0-16,11 3 0 15,6 0-1-15,0 2 3 16,0-1-5-16,0 1 2 16,0 0 1-16,0 0 0 15,0 0-1-15,0 0 1 16,0 0-1-16,0 0-1 15,0 0 1-15,0 0 1 16,0 0-7-16,0 0 7 16,0 0-6-16,0 0 3 0,0 0 1 15,0 0-1-15,0 0 2 16,0 0-5-16,0 0-1 16,0 0 0-16,0 0 3 15,0 0-9-15,0 0 8 16,0 0-8-16,6 0 13 15,11 11 0-15,-5 0 3 16,-6-1-1-16,3-3-2 16,-5-4 0-16,-2 1-1 15,2 2-1-15,-2 0 4 16,2 3-4-16,3 4 2 16,-5 11 0-16,4 10 1 0,0 10 5 15,4 7-3-15,3 0 1 16,3-4-6-16,-1-3 3 15,1-6-2-15,-1-4 1 16,-3-1 0-16,5 3 0 16,-1 0 0-16,-3-7 1 15,-7-5 1-15,0-14-3 16,-4-4 3-16,-2-6-2 16,0 0 2-16,0 0 1 15,0 0 1-15,0 0 2 16,0 0-2-16,0 0 0 15,0 0 3-15,4 0-6 16,-4 0 3-16,0 0-3 0,0 0-1 16,2 0 1-1,-2 0-2-15,0 0-1 0,4 0-4 16,-2 0-1-16,15-5-7 16,8-6 13-16,16-7 0 15,13-2 1-15,10-2 0 16,8 0-1-16,5 1-1 15,8 1 0-15,-5 1 1 16,5-1 1-16,-7 1 1 16,-11 4-1-16,-18 2-4 15,-18 5-3-15,-12 4 7 16,-9 2-1-16,-10 2 1 0,0 0 0 16,0 0 1-1,0 0 2-15,0 0-2 0,0 0 2 16,0 0-2-16,0 0 0 15,0 0 0-15,0 0 1 16,0 0-1-16,0 0 0 16,0 0 0-16,0 0 0 15,0 0 4-15,0 0-5 16,0 0 6-16,0 0-5 16,0 0 4-16,0 0-4 15,0 0 3-15,0 0-4 16,0 0 2-16,0 0-1 15,0 0-1-15,0 0 6 0,0 0-5 16,0 0 5 0,0 0-4-16,-4-4 7 0,-8 0-8 15,-3-3-1-15,-8 0-3 16,5-1 2-16,-7 1 0 16,0 0-5-16,0 0 3 15,-10-1-24-15,13 2-2 16,-3 1-37-16,-2 0-4 15,4 4-3-15,-2-2-51 16,-6-4-89-16,-8-13-198 16</inkml:trace>
  <inkml:trace contextRef="#ctx0" brushRef="#br0" timeOffset="145499.51">26889 5183 689 0,'0'0'38'0,"0"0"23"16,0 0-61-16,0 0-27 0,0 0-109 16,0 0 26-1,0 74 58-15,24-45-56 0,11-8-131 16</inkml:trace>
  <inkml:trace contextRef="#ctx0" brushRef="#br0" timeOffset="145767.53">28393 5333 136 0,'0'0'549'16,"0"0"-421"-16,0 0-122 15,0 0-6-15,0 0 0 16,0 0 0-16,0 22-2 16,0-18-5-16,-18 5-77 15,-13-5-173-15,-2-4-200 16</inkml:trace>
  <inkml:trace contextRef="#ctx0" brushRef="#br0" timeOffset="145992.51">26558 5163 709 0,'0'0'52'16,"0"0"42"-16,0 0-86 15,0 0-8-15,0 0-71 16,0 0-56-16,70 35 76 16,4-18-19-16,22-10-170 15</inkml:trace>
  <inkml:trace contextRef="#ctx0" brushRef="#br0" timeOffset="146202.51">28701 5143 442 0,'0'0'423'16,"0"0"-398"-16,0 0-25 16,0 0-4-16,0 0-1 15,0 0-51-15,7 24-66 16,-7-11-108-16,0-5 129 15</inkml:trace>
  <inkml:trace contextRef="#ctx0" brushRef="#br0" timeOffset="146412.93">27207 5226 495 0,'0'0'280'0,"-99"-14"-251"16,80 13 6-16,13 1-10 15,6 0-25-15,0 1-11 16,25 17-123-16,30 8-22 0,30-6 84 16,23-17-278-16</inkml:trace>
  <inkml:trace contextRef="#ctx0" brushRef="#br0" timeOffset="146970.4">29067 5352 6 0,'0'0'906'15,"0"0"-852"-15,0 0-50 16,0 0-4-16,0 0-1 15,0 0 0-15,0 10 0 16,0-9-3-16,0-1-2 16,0 0-10-16,0 0 5 0,0 0-3 15,0 0 4-15,0 0 10 16,0 0 1-16,0 2 0 16,0-2 3-16,0 0 0 15,0 0-4-15,0 0 5 16,0 0-5-16,0 0 5 15,0 1-5-15,0-1 2 16,0 0-1-16,0 0-1 16,0 0-1-16,0 2 1 15,0-2 0-15,0 0-1 16,0 0 1-16,0 0 0 16,0 0 0-16,0 0 0 0,0 0 0 15,0 0 1-15,0 0 0 16,0 0-1-16,0 0 1 15,0 0 1-15,0 0-1 16,0 0-2-16,0 0 1 16,0 0 0-16,0 0 0 15,0 0 0-15,0 0 0 16,0 0 0-16,0 0 0 16,0 0 0-16,0 0 0 15,0 0 0-15,0 0-2 16,0 0 2-16,0 0-1 15,0 0-3-15,0 8-13 16,-6 7-86-16,-6 4-98 0,-17-8-12 16</inkml:trace>
  <inkml:trace contextRef="#ctx0" brushRef="#br0" timeOffset="150619.5">21183 9352 596 0,'0'0'71'0,"0"0"-52"0,0 0-13 16,0 0-1-1,0 0-1-15,0 0 2 0,-20 0-6 16,20 0-3-16,0-1 0 15,0-2-5-15,0 1 7 16,0 1 1-16,0 1 5 16,0 0 9-16,0 0 24 15,0 0 0-15,0 0-9 16,0 0-5-16,0 0-4 16,0 0-5-16,0 0-9 15,0 0-1-15,0 0 0 16,0 0-5-16,0 0 1 15,0 0-1-15,0 0 0 16,0 0 1-16,0 0-1 16,0 0 0-16,0 0-2 0,2 0-3 15,2 0 2-15,-2 0 2 16,2 0-1-16,-2 4 2 16,4 3-1-16,5 2 1 15,-3 4 0-15,9 1 2 16,-1 6-1-16,-1 2 1 15,7 5-2-15,-3 1 6 16,-1 3-6-16,-7 0 2 16,1-1 0-16,-10-4 2 15,-2 1-1-15,0 0 2 16,-6-4 15-16,-13-1 11 16,3-3-13-16,-3-5 11 0,-8-1 1 15,-14-5 2-15,4-2-9 16,-21-6-8-16,-4 0-10 15,-6 0 12-15,-2-9-16 16,-5-9 36-16,3-6-28 16,-9-6-5-16,-2-1-3 15,5-3 8-15,16-1-7 16,12 0 7-16,11-2 9 16,18-5 14-16,5-8-28 15,8-5-4-15,8-8-4 16,14-2 4-16,27 1-1 15,19 5-3-15,19 10-6 16,1 11 7-16,5 8 1 16,0 12-2-16,4 9-4 0,-2 9 3 15,-3 7 0-15,-3 20 5 16,-9 8-2-16,-8 3 2 16,-14 3-1-16,-13 0-4 15,-8 2 2-15,-10 0 3 16,-7 0-3-16,-12-6 3 15,0-7-2-15,0-1 3 16,0-5-1-16,-4-6 4 16,-4-4-1-16,2-7-2 15,1-4 3-15,3 0-3 16,-2 1 0-16,-2 2 0 16,0 4 0-16,-7-2-2 15,7 1-1-15,0-4-3 0,4-3-1 16,2-1 2-16,0-1 0 15,0 0 1-15,0 0 3 16,0 0-6-16,0 0 6 16,0 0-1-16,0 0 0 15,0 0 0-15,0 0 1 16,0 2-2-16,-4 2 1 16,2 1 0-16,-2 2 1 15,-3 0-1-15,7-1 0 16,0-2 0-16,0-3 0 15,0-1 0-15,0 2 2 16,0-2-1-16,0 0 2 16,0 0-2-16,0 0 6 0,0 0-6 15,0 0 0-15,0 0 1 16,0 0-2-16,0 0 1 16,0 0 0-16,0 0 0 15,0 0 0-15,0 0-1 16,0 0 0-16,0 0 0 15,0 0 1-15,0 0-1 16,0 0 0-16,0 0 1 16,0 0 0-16,0 0 1 15,0 0-2-15,0 0 2 16,0 0-2-16,0 0 2 16,0 0-4-16,0 0 6 0,0 0-4 15,0 0 1-15,0 0-1 16,0 0-19-16,0 0-29 15,0 0-6-15,0 0-15 16,0 0-14-16,11-2-105 16,1-6-26-16,1-2-82 15</inkml:trace>
  <inkml:trace contextRef="#ctx0" brushRef="#br0" timeOffset="152370.6">21987 9372 538 0,'0'0'135'0,"0"0"-33"16,0 0-47-16,0 0-17 15,0 0-29-15,0 0-9 16,-12 47-9-16,12-2 9 16,0 18 4-16,-6 15 22 15,2 4-18-15,-2 0 1 16,-7-5 4-16,1-8-8 16,-7-5 5-16,-10-5-6 15,-8-4 15-15,-6-6 11 16,-3-6-14-16,3-11-4 15,5-7 6-15,7-5 2 16,7-7 3-16,7-7 7 16,5-2-22-16,12-4 6 0,0 0-11 15,0 0-3-15,0 1-11 16,0 4-6-16,6 4-1 16,10 7 18-16,9 1 0 15,6 1 1-15,13-1 2 16,9-1-3-16,9-1 3 15,5-2-1-15,3-5-4 16,-8-2 4-16,-2-5-2 16,-4-1 0-16,-13 0 6 15,-8 0-6-15,-10 0 0 16,-8 0 5-16,-5 0-1 16,-10 0 3-16,-2 0 14 0,0 0 14 15,0 0-13-15,0 0-4 16,0 0-8-16,0 0-6 15,0 0-3-15,0 0 0 16,0 0-2-16,0 0 1 16,0 0-2-16,0 0 2 15,0 0-1-15,0 0 0 16,0 0 0-16,0 0 1 16,0 0 0-16,0 0-1 15,0 0 2-15,0 0 0 16,0 0 0-16,0 0 0 15,0 0 0-15,0 0 1 16,0 0-2-16,0 0 1 0,0 0-2 16,0 0 2-1,0 0 0-15,0 0 0 0,0 0-1 16,0 0 1-16,0 0 1 16,0 0-2-16,0 0 1 15,0 0-1-15,0 0 1 16,0 0-3-16,0 0 2 15,0 0-8-15,0 0-27 16,0 0-22-16,-6-2-21 16,-9-13-72-16,-3-15-173 15</inkml:trace>
  <inkml:trace contextRef="#ctx0" brushRef="#br0" timeOffset="153754.13">21777 5932 189 0,'0'0'84'15,"-98"-50"-32"-15,43 21-9 16,-11-1-14-16,-7-4 46 15,1-9-42-15,-7-6-2 16,5-5 58-16,-9-7-41 16,9 2-6-16,-5-6-35 15,1-6 25-15,5-9-15 16,13-12-10-16,5-8 1 0,13-6-5 16,11-3-1-1,17-1 9-15,10 3 8 0,4 8-18 16,37 6-1-16,23 13-14 15,31 6 6-15,35 6 3 16,27 11 5-16,22 10 0 16,24 12-18-16,3 16-13 15,11 18 24-15,-2 4 6 16,0 32 1-16,-27 14-4 16,-27 14 6-16,-31 6-2 15,-29 0 3-15,-22 3-3 16,-15 2-1-16,-17 11 1 15,-14 7-4-15,-21 4 4 16,-8-7 0-16,0-9 19 16,-26-5-12-16,-16 0 5 0,-18 1 19 15,-2 2 16-15,-14 0-38 16,1-5-2-16,9-4-4 16,6-7 1-16,17-11 0 15,6-6-3-15,8-11 1 16,14-10 1-16,5-11 8 15,8-8-8-15,-2-3-1 16,4-2 1-16,0 0 6 16,0 0-3-16,0 0 1 15,0 1-1-15,0-1 0 16,0 0 6-16,0 0-2 16,0 0 5-16,0 0-11 0,0 0 3 15,0 0-7-15,0 0 5 16,0 0-4-16,0 0 0 15,0 0-1-15,0 0 1 16,0 0-2-16,0 0 3 16,0 0-4-16,0 0 4 15,0 0-3-15,0 0 2 16,0 0-1-16,0 0 1 16,0 0-1-16,0 0 1 15,0 0 0-15,0 0-1 16,0 0 2-16,0 0-4 15,0 0 4-15,0 0 1 16,0 0-3-16,0 0 0 0,0 0-14 16,0 0-32-1,0 0-26-15,0 0-49 0,0 0-13 16,0-11-50-16</inkml:trace>
  <inkml:trace contextRef="#ctx0" brushRef="#br0" timeOffset="154118.87">22539 5828 933 0,'0'0'5'15,"0"0"-4"-15,0 0-1 0,0 0-92 16,0 0-140 0,0 0-18-16,-4-23 4 0</inkml:trace>
  <inkml:trace contextRef="#ctx0" brushRef="#br0" timeOffset="154280.54">22651 5828 682 0,'0'0'70'15,"0"0"-57"-15,0 0-13 16,0 0-9-16,0 0-68 16,0 0-33-16,-14-7-38 0,3 20 14 15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08D56C-F8E5-8A3E-F5B3-6FB46B153F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C487440-0D3E-1ED6-2D89-226263FDE8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ACF9482-FAD4-18DB-8500-07AB1899D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725CCC-7FD7-48CD-8A75-6D67DB99D866}" type="datetimeFigureOut">
              <a:rPr lang="ko-KR" altLang="en-US" smtClean="0"/>
              <a:t>2025-03-29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FA728B7-F7D5-FC7B-61BA-78F000B5C7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37501AA-76D3-2162-1B96-1644A1977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778914-2112-445E-A656-84B20FE194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30376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D849CA-7337-C77A-B593-AE6599AFE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A89B5B9-8475-CC86-0BFA-6E261A9606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35126E8-602D-A29C-F89C-BFC6F6686A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725CCC-7FD7-48CD-8A75-6D67DB99D866}" type="datetimeFigureOut">
              <a:rPr lang="ko-KR" altLang="en-US" smtClean="0"/>
              <a:t>2025-03-29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2AFEEFF-4A35-92A3-4DD0-ACC7248D30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1C0873-9678-F2F4-5F96-BF532B3FEB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778914-2112-445E-A656-84B20FE194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40396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AC67E60-7B43-6F9F-7DFD-16B65FB8B49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EC4A13A-6540-B7E4-489C-FDDD6D1363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51EC187-BCFF-3FF2-FF2E-883CFEF286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725CCC-7FD7-48CD-8A75-6D67DB99D866}" type="datetimeFigureOut">
              <a:rPr lang="ko-KR" altLang="en-US" smtClean="0"/>
              <a:t>2025-03-29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EBCDE72-9555-15A9-D977-4043A4DE7B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6A9D3EF-E459-C7AC-F2BB-0421C0DE5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778914-2112-445E-A656-84B20FE194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30220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442EAF-1DE9-8282-576F-AF7C88419F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94F2449-D02E-A004-EB06-F373C6E34E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8C04E65-3255-4294-EE5C-2697029F68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725CCC-7FD7-48CD-8A75-6D67DB99D866}" type="datetimeFigureOut">
              <a:rPr lang="ko-KR" altLang="en-US" smtClean="0"/>
              <a:t>2025-03-29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62ED091-2172-BB58-5401-77F6CECCB9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E9D28BE-0D82-F84D-4A38-B5512EC5E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778914-2112-445E-A656-84B20FE194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63987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732F2F-45AA-CAB6-8EE5-3215B16D0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828514D-1F82-CB36-785F-A97166AB55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183C53C-8D42-20C5-4567-9F4D3885C9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725CCC-7FD7-48CD-8A75-6D67DB99D866}" type="datetimeFigureOut">
              <a:rPr lang="ko-KR" altLang="en-US" smtClean="0"/>
              <a:t>2025-03-29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2FC39E4-A675-47AE-D351-6F45EF20FB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1127612-9993-4F26-3891-9BBF6683F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778914-2112-445E-A656-84B20FE194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17878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77FC5F-0D52-BABF-AF45-F7C625E66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AAB0100-F10D-8D7F-89B7-11BD722A70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408FD5E-D2AA-5676-138C-EB1135ED23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A36F439-D94E-4E9D-BFB3-36A024D174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725CCC-7FD7-48CD-8A75-6D67DB99D866}" type="datetimeFigureOut">
              <a:rPr lang="ko-KR" altLang="en-US" smtClean="0"/>
              <a:t>2025-03-29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E3AA6F3-4575-6782-CE06-0D367F050D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F97D645-DD28-B172-4DE7-9A01AA2176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778914-2112-445E-A656-84B20FE194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3780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1DDC8E-C85B-E71D-914A-D058D5B896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FD3EE2C-27DC-82A5-D345-FC24BA0E4E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9FB91A4-9077-0709-A8E0-A3842EB95A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011BAEE-9942-DC11-8629-C28265FA3A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FDFB014-DE03-FDDD-3956-8302E22C08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85EAEC7-E1DB-F27D-AFEB-AE678FB3BF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725CCC-7FD7-48CD-8A75-6D67DB99D866}" type="datetimeFigureOut">
              <a:rPr lang="ko-KR" altLang="en-US" smtClean="0"/>
              <a:t>2025-03-29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F070D38-5E92-68DC-DE89-EAA54FB795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7919512-197C-AB6C-4C21-269EE22BA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778914-2112-445E-A656-84B20FE194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01328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163272-5716-9F3F-66B5-7D25E898B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3B7F404-40FE-ECCC-AF27-2CDE1FA099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725CCC-7FD7-48CD-8A75-6D67DB99D866}" type="datetimeFigureOut">
              <a:rPr lang="ko-KR" altLang="en-US" smtClean="0"/>
              <a:t>2025-03-29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8B1539F-2CB8-2583-5422-D421B7EC21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321154F-D95C-588D-ABA9-7258E675C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778914-2112-445E-A656-84B20FE194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17500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1EDDB78-B35F-FFFE-E85C-0672104993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725CCC-7FD7-48CD-8A75-6D67DB99D866}" type="datetimeFigureOut">
              <a:rPr lang="ko-KR" altLang="en-US" smtClean="0"/>
              <a:t>2025-03-29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6521364-ACE5-E996-548F-A13F87F190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96B72DA-1AFD-48A5-BACA-17FC752F1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778914-2112-445E-A656-84B20FE194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22851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A88F8C-8076-2FD1-CA0C-7E02B04CBB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98C61D7-406A-16EB-7224-261670997D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2849675-CA29-D46E-13E0-F412B41455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9ACD270-E03B-2EDB-2110-AB16F70574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725CCC-7FD7-48CD-8A75-6D67DB99D866}" type="datetimeFigureOut">
              <a:rPr lang="ko-KR" altLang="en-US" smtClean="0"/>
              <a:t>2025-03-29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2225E85-C3A4-B88F-6C3A-CE77698D43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0AA86A1-1DA5-756D-011E-BCDA73243B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778914-2112-445E-A656-84B20FE194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55363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19ED00-681F-1B22-DC31-C8A241D2B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C244564-E97E-0D9E-153D-7160922DCDA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0C12A53-80A4-C99D-D201-E86780296D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24D57B9-06F9-4F95-A464-5D355664BB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725CCC-7FD7-48CD-8A75-6D67DB99D866}" type="datetimeFigureOut">
              <a:rPr lang="ko-KR" altLang="en-US" smtClean="0"/>
              <a:t>2025-03-29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C79C226-84D4-CBC0-EE6E-378160B96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62B3889-3246-521C-EB03-3C3352344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778914-2112-445E-A656-84B20FE194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81409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96ABAC6-F5E7-2282-F707-65F0F423B0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CDA5100-9770-1D2C-5E6A-9C14C78EFD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5884C16-AD0A-A302-79DE-A7B9F3F4158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725CCC-7FD7-48CD-8A75-6D67DB99D866}" type="datetimeFigureOut">
              <a:rPr lang="ko-KR" altLang="en-US" smtClean="0"/>
              <a:t>2025-03-29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961981C-AF89-90A5-EBA7-E1A118AB66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00812DC-DE40-0349-9C42-11DE3788D8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778914-2112-445E-A656-84B20FE194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70299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customXml" Target="../ink/ink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5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9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6.png"/><Relationship Id="rId7" Type="http://schemas.openxmlformats.org/officeDocument/2006/relationships/customXml" Target="../ink/ink10.xm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customXml" Target="../ink/ink11.xml"/><Relationship Id="rId4" Type="http://schemas.openxmlformats.org/officeDocument/2006/relationships/image" Target="../media/image5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customXml" Target="../ink/ink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customXml" Target="../ink/ink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customXml" Target="../ink/ink14.xml"/><Relationship Id="rId4" Type="http://schemas.openxmlformats.org/officeDocument/2006/relationships/image" Target="../media/image6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7" Type="http://schemas.openxmlformats.org/officeDocument/2006/relationships/image" Target="../media/image68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5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png"/><Relationship Id="rId4" Type="http://schemas.openxmlformats.org/officeDocument/2006/relationships/customXml" Target="../ink/ink1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customXml" Target="../ink/ink2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customXml" Target="../ink/ink3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customXml" Target="../ink/ink4.xml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9.png"/><Relationship Id="rId7" Type="http://schemas.openxmlformats.org/officeDocument/2006/relationships/customXml" Target="../ink/ink5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5.png"/><Relationship Id="rId7" Type="http://schemas.openxmlformats.org/officeDocument/2006/relationships/customXml" Target="../ink/ink6.xm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7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7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3C18C3E4-7548-A330-CF42-AB58C80158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22298"/>
            <a:ext cx="12192000" cy="3413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3802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78B372-7099-40EC-105B-3D11A10EFD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FA2AB2D-09E5-B29E-27B2-AF7E9932837E}"/>
              </a:ext>
            </a:extLst>
          </p:cNvPr>
          <p:cNvSpPr txBox="1"/>
          <p:nvPr/>
        </p:nvSpPr>
        <p:spPr>
          <a:xfrm>
            <a:off x="539931" y="808447"/>
            <a:ext cx="667947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dirty="0"/>
              <a:t>VAE</a:t>
            </a:r>
            <a:r>
              <a:rPr lang="ko-KR" altLang="en-US" sz="1100" dirty="0"/>
              <a:t>의 손실 함수</a:t>
            </a:r>
            <a:r>
              <a:rPr lang="en-US" altLang="ko-KR" sz="1100" dirty="0"/>
              <a:t>(ELBO)</a:t>
            </a:r>
            <a:r>
              <a:rPr lang="ko-KR" altLang="en-US" sz="1100" dirty="0"/>
              <a:t>를 최적화하기 위한 실제적인 방법과 기술적 문제를 해결하는 핵심 아이디어인</a:t>
            </a:r>
            <a:endParaRPr lang="en-US" altLang="ko-KR" sz="1100" dirty="0"/>
          </a:p>
          <a:p>
            <a:r>
              <a:rPr lang="ko-KR" altLang="en-US" sz="1100" b="1" dirty="0" err="1"/>
              <a:t>재매개변수화</a:t>
            </a:r>
            <a:r>
              <a:rPr lang="ko-KR" altLang="en-US" sz="1100" b="1" dirty="0"/>
              <a:t> 트릭</a:t>
            </a:r>
            <a:r>
              <a:rPr lang="en-US" altLang="ko-KR" sz="1100" b="1" dirty="0"/>
              <a:t>(Reparameterization Trick)</a:t>
            </a:r>
            <a:r>
              <a:rPr lang="ko-KR" altLang="en-US" sz="1100" dirty="0"/>
              <a:t>에 대해 자세히 설명합니다</a:t>
            </a:r>
            <a:r>
              <a:rPr lang="en-US" altLang="ko-KR" sz="1100" dirty="0"/>
              <a:t>.</a:t>
            </a:r>
            <a:endParaRPr lang="ko-KR" altLang="en-US" sz="11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8A27CE-F06E-619F-C63C-C96E8A1A9018}"/>
              </a:ext>
            </a:extLst>
          </p:cNvPr>
          <p:cNvSpPr txBox="1"/>
          <p:nvPr/>
        </p:nvSpPr>
        <p:spPr>
          <a:xfrm>
            <a:off x="435429" y="38139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/>
              <a:t>7.3 ELBO </a:t>
            </a:r>
            <a:r>
              <a:rPr lang="ko-KR" altLang="en-US" b="1" dirty="0"/>
              <a:t>최적화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D93DBE-297A-1E45-3100-7069A798D703}"/>
              </a:ext>
            </a:extLst>
          </p:cNvPr>
          <p:cNvSpPr txBox="1"/>
          <p:nvPr/>
        </p:nvSpPr>
        <p:spPr>
          <a:xfrm>
            <a:off x="539931" y="1297058"/>
            <a:ext cx="8190412" cy="8213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b="1" dirty="0"/>
              <a:t>ELBO</a:t>
            </a:r>
            <a:r>
              <a:rPr lang="ko-KR" altLang="en-US" sz="1100" dirty="0"/>
              <a:t>를 명확히 정의하고</a:t>
            </a:r>
            <a:r>
              <a:rPr lang="en-US" altLang="ko-KR" sz="1100" dirty="0"/>
              <a:t>, VAE</a:t>
            </a:r>
            <a:r>
              <a:rPr lang="ko-KR" altLang="en-US" sz="1100" dirty="0"/>
              <a:t>가 실제로 최적화하는 손실 함수로 변형합니다</a:t>
            </a:r>
            <a:r>
              <a:rPr lang="en-US" altLang="ko-KR" sz="1100" dirty="0"/>
              <a:t>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/>
              <a:t>손실 함수의 각 항</a:t>
            </a:r>
            <a:r>
              <a:rPr lang="en-US" altLang="ko-KR" sz="1100" dirty="0"/>
              <a:t>(</a:t>
            </a:r>
            <a:r>
              <a:rPr lang="ko-KR" altLang="en-US" sz="1100" b="1" dirty="0"/>
              <a:t>재구성 항</a:t>
            </a:r>
            <a:r>
              <a:rPr lang="en-US" altLang="ko-KR" sz="1100" b="1" dirty="0"/>
              <a:t>, KL </a:t>
            </a:r>
            <a:r>
              <a:rPr lang="ko-KR" altLang="en-US" sz="1100" b="1" dirty="0"/>
              <a:t>발산 항</a:t>
            </a:r>
            <a:r>
              <a:rPr lang="en-US" altLang="ko-KR" sz="1100" dirty="0"/>
              <a:t>)</a:t>
            </a:r>
            <a:r>
              <a:rPr lang="ko-KR" altLang="en-US" sz="1100" dirty="0"/>
              <a:t>의 의미를 명확히 설명합니다</a:t>
            </a:r>
            <a:r>
              <a:rPr lang="en-US" altLang="ko-KR" sz="1100" dirty="0"/>
              <a:t>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dirty="0"/>
              <a:t>VAE </a:t>
            </a:r>
            <a:r>
              <a:rPr lang="ko-KR" altLang="en-US" sz="1100" dirty="0"/>
              <a:t>학습 시 발생하는 기술적 문제</a:t>
            </a:r>
            <a:r>
              <a:rPr lang="en-US" altLang="ko-KR" sz="1100" dirty="0"/>
              <a:t>(</a:t>
            </a:r>
            <a:r>
              <a:rPr lang="ko-KR" altLang="en-US" sz="1100" dirty="0"/>
              <a:t>샘플링 과정의 미분 불가능성</a:t>
            </a:r>
            <a:r>
              <a:rPr lang="en-US" altLang="ko-KR" sz="1100" dirty="0"/>
              <a:t>)</a:t>
            </a:r>
            <a:r>
              <a:rPr lang="ko-KR" altLang="en-US" sz="1100" dirty="0"/>
              <a:t>를 </a:t>
            </a:r>
            <a:r>
              <a:rPr lang="ko-KR" altLang="en-US" sz="1100" b="1" dirty="0" err="1"/>
              <a:t>재매개변수화</a:t>
            </a:r>
            <a:r>
              <a:rPr lang="ko-KR" altLang="en-US" sz="1100" b="1" dirty="0"/>
              <a:t> 트릭</a:t>
            </a:r>
            <a:r>
              <a:rPr lang="ko-KR" altLang="en-US" sz="1100" dirty="0"/>
              <a:t>으로 해결하는 방법을 소개합니다</a:t>
            </a:r>
            <a:r>
              <a:rPr lang="en-US" altLang="ko-KR" sz="1100" dirty="0"/>
              <a:t>.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C0B529A3-1BA0-49DB-07C9-9CBC7B84E3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931" y="2944494"/>
            <a:ext cx="5468983" cy="2820557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0A46355B-1C87-C174-CEB8-C192162538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1429" y="2944494"/>
            <a:ext cx="5096771" cy="2781392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2" name="잉크 21">
                <a:extLst>
                  <a:ext uri="{FF2B5EF4-FFF2-40B4-BE49-F238E27FC236}">
                    <a16:creationId xmlns:a16="http://schemas.microsoft.com/office/drawing/2014/main" id="{5F0F54AB-2F26-8743-C776-181714A3CA5C}"/>
                  </a:ext>
                </a:extLst>
              </p14:cNvPr>
              <p14:cNvContentPartPr/>
              <p14:nvPr/>
            </p14:nvContentPartPr>
            <p14:xfrm>
              <a:off x="3254040" y="1435680"/>
              <a:ext cx="8428680" cy="4427640"/>
            </p14:xfrm>
          </p:contentPart>
        </mc:Choice>
        <mc:Fallback>
          <p:pic>
            <p:nvPicPr>
              <p:cNvPr id="22" name="잉크 21">
                <a:extLst>
                  <a:ext uri="{FF2B5EF4-FFF2-40B4-BE49-F238E27FC236}">
                    <a16:creationId xmlns:a16="http://schemas.microsoft.com/office/drawing/2014/main" id="{5F0F54AB-2F26-8743-C776-181714A3CA5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244680" y="1426320"/>
                <a:ext cx="8447400" cy="4446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580408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752616-02F6-FD0F-4B90-8526479232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69FC5C42-F4A7-A48B-EF8B-CAF8D3FBC3A0}"/>
              </a:ext>
            </a:extLst>
          </p:cNvPr>
          <p:cNvSpPr txBox="1"/>
          <p:nvPr/>
        </p:nvSpPr>
        <p:spPr>
          <a:xfrm>
            <a:off x="722811" y="432878"/>
            <a:ext cx="7889966" cy="5674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altLang="ko-KR" sz="1100" b="1" dirty="0"/>
              <a:t>(1) ELBO </a:t>
            </a:r>
            <a:r>
              <a:rPr lang="ko-KR" altLang="en-US" sz="1100" b="1" dirty="0"/>
              <a:t>다시 정리하기</a:t>
            </a:r>
          </a:p>
          <a:p>
            <a:pPr>
              <a:lnSpc>
                <a:spcPct val="150000"/>
              </a:lnSpc>
            </a:pPr>
            <a:r>
              <a:rPr lang="ko-KR" altLang="en-US" sz="1100" dirty="0"/>
              <a:t>앞선 내용을 다시 한 번 정리하면</a:t>
            </a:r>
            <a:r>
              <a:rPr lang="en-US" altLang="ko-KR" sz="1100" dirty="0"/>
              <a:t>, VAE</a:t>
            </a:r>
            <a:r>
              <a:rPr lang="ko-KR" altLang="en-US" sz="1100" dirty="0"/>
              <a:t>가 최적화하는 함수인 </a:t>
            </a:r>
            <a:r>
              <a:rPr lang="en-US" altLang="ko-KR" sz="1100" dirty="0"/>
              <a:t>ELBO</a:t>
            </a:r>
            <a:r>
              <a:rPr lang="ko-KR" altLang="en-US" sz="1100" dirty="0"/>
              <a:t>는 다음과 같이 나타낼 수 있습니다</a:t>
            </a:r>
            <a:r>
              <a:rPr lang="en-US" altLang="ko-KR" sz="1100" dirty="0"/>
              <a:t>: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18F5A34E-57D0-CC56-4DC2-3E4A552A4C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8353" y="1407692"/>
            <a:ext cx="6139543" cy="74362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76AD18F3-360F-8B31-D9DD-CA4C8B8D37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017" y="1179578"/>
            <a:ext cx="4368068" cy="271293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E12D6B0-D385-C20B-9EB1-15C59D8BD639}"/>
                  </a:ext>
                </a:extLst>
              </p:cNvPr>
              <p:cNvSpPr txBox="1"/>
              <p:nvPr/>
            </p:nvSpPr>
            <p:spPr>
              <a:xfrm>
                <a:off x="5617746" y="2243874"/>
                <a:ext cx="6095999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100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100" b="1" i="1" dirty="0" smtClean="0">
                            <a:latin typeface="Cambria Math" panose="02040503050406030204" pitchFamily="18" charset="0"/>
                          </a:rPr>
                          <m:t>𝑱</m:t>
                        </m:r>
                      </m:e>
                      <m:sub>
                        <m:r>
                          <a:rPr lang="en-US" altLang="ko-KR" sz="1100" b="1" i="1" dirty="0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altLang="ko-KR" sz="1100" dirty="0"/>
                  <a:t> : </a:t>
                </a:r>
                <a:r>
                  <a:rPr lang="ko-KR" altLang="en-US" sz="1100" dirty="0"/>
                  <a:t>데이터 </a:t>
                </a:r>
                <a:r>
                  <a:rPr lang="en-US" altLang="ko-KR" sz="1100" dirty="0"/>
                  <a:t>x</a:t>
                </a:r>
                <a:r>
                  <a:rPr lang="ko-KR" altLang="en-US" sz="1100" dirty="0"/>
                  <a:t>를 잘 복원하는 정도를 측정 </a:t>
                </a:r>
                <a:r>
                  <a:rPr lang="en-US" altLang="ko-KR" sz="1100" dirty="0"/>
                  <a:t>(</a:t>
                </a:r>
                <a:r>
                  <a:rPr lang="ko-KR" altLang="en-US" sz="1100" b="1" dirty="0"/>
                  <a:t>재구성 항</a:t>
                </a:r>
                <a:r>
                  <a:rPr lang="en-US" altLang="ko-KR" sz="1100" b="1" dirty="0"/>
                  <a:t>, Reconstruction Term</a:t>
                </a:r>
                <a:r>
                  <a:rPr lang="en-US" altLang="ko-KR" sz="1100" dirty="0"/>
                  <a:t>).</a:t>
                </a:r>
                <a:endParaRPr lang="ko-KR" altLang="en-US" sz="1100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E12D6B0-D385-C20B-9EB1-15C59D8BD6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7746" y="2243874"/>
                <a:ext cx="6095999" cy="261610"/>
              </a:xfrm>
              <a:prstGeom prst="rect">
                <a:avLst/>
              </a:prstGeom>
              <a:blipFill>
                <a:blip r:embed="rId4"/>
                <a:stretch>
                  <a:fillRect t="-2326" b="-1395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1352000-D34E-56D2-7061-D913F621AD98}"/>
                  </a:ext>
                </a:extLst>
              </p:cNvPr>
              <p:cNvSpPr txBox="1"/>
              <p:nvPr/>
            </p:nvSpPr>
            <p:spPr>
              <a:xfrm>
                <a:off x="5617747" y="2795107"/>
                <a:ext cx="6096000" cy="4308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100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100" b="1" i="1" dirty="0" smtClean="0">
                            <a:latin typeface="Cambria Math" panose="02040503050406030204" pitchFamily="18" charset="0"/>
                          </a:rPr>
                          <m:t>𝑱</m:t>
                        </m:r>
                      </m:e>
                      <m:sub>
                        <m:r>
                          <a:rPr lang="en-US" altLang="ko-KR" sz="1100" b="1" i="1" dirty="0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altLang="ko-KR" sz="1100" dirty="0"/>
                  <a:t> : </a:t>
                </a:r>
                <a:r>
                  <a:rPr lang="ko-KR" altLang="en-US" sz="1100" dirty="0"/>
                  <a:t>근사 사후 분포 </a:t>
                </a:r>
                <a:r>
                  <a:rPr lang="en-US" altLang="ko-KR" sz="1100" dirty="0" err="1"/>
                  <a:t>qϕ</a:t>
                </a:r>
                <a:r>
                  <a:rPr lang="en-US" altLang="ko-KR" sz="1100" dirty="0"/>
                  <a:t>(</a:t>
                </a:r>
                <a:r>
                  <a:rPr lang="en-US" altLang="ko-KR" sz="1100" dirty="0" err="1"/>
                  <a:t>z∣x</a:t>
                </a:r>
                <a:r>
                  <a:rPr lang="en-US" altLang="ko-KR" sz="1100" dirty="0"/>
                  <a:t>) </a:t>
                </a:r>
                <a:r>
                  <a:rPr lang="ko-KR" altLang="en-US" sz="1100" dirty="0"/>
                  <a:t>와 잠재변수의 사전분포 </a:t>
                </a:r>
                <a:r>
                  <a:rPr lang="en-US" altLang="ko-KR" sz="1100" dirty="0"/>
                  <a:t>p(z)</a:t>
                </a:r>
                <a:r>
                  <a:rPr lang="ko-KR" altLang="en-US" sz="1100" dirty="0"/>
                  <a:t>가 얼마나 가까운지 측정 </a:t>
                </a:r>
                <a:endParaRPr lang="en-US" altLang="ko-KR" sz="1100" dirty="0"/>
              </a:p>
              <a:p>
                <a:r>
                  <a:rPr lang="en-US" altLang="ko-KR" sz="1100" dirty="0"/>
                  <a:t>(</a:t>
                </a:r>
                <a:r>
                  <a:rPr lang="ko-KR" altLang="en-US" sz="1100" b="1" dirty="0"/>
                  <a:t>정규화 항</a:t>
                </a:r>
                <a:r>
                  <a:rPr lang="en-US" altLang="ko-KR" sz="1100" b="1" dirty="0"/>
                  <a:t>, Regularization Term</a:t>
                </a:r>
                <a:r>
                  <a:rPr lang="en-US" altLang="ko-KR" sz="1100" dirty="0"/>
                  <a:t>).</a:t>
                </a:r>
                <a:endParaRPr lang="ko-KR" altLang="en-US" sz="11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1352000-D34E-56D2-7061-D913F621AD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7747" y="2795107"/>
                <a:ext cx="6096000" cy="430887"/>
              </a:xfrm>
              <a:prstGeom prst="rect">
                <a:avLst/>
              </a:prstGeom>
              <a:blipFill>
                <a:blip r:embed="rId5"/>
                <a:stretch>
                  <a:fillRect t="-2857" b="-1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F963930C-7B95-A3BC-B2E2-989D26FF9C6C}"/>
              </a:ext>
            </a:extLst>
          </p:cNvPr>
          <p:cNvSpPr txBox="1"/>
          <p:nvPr/>
        </p:nvSpPr>
        <p:spPr>
          <a:xfrm>
            <a:off x="6239691" y="4072785"/>
            <a:ext cx="5573486" cy="13292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ko-KR" altLang="en-US" sz="1100" b="1" dirty="0"/>
              <a:t>② </a:t>
            </a:r>
            <a:r>
              <a:rPr lang="en-US" altLang="ko-KR" sz="1100" b="1" dirty="0"/>
              <a:t>KL </a:t>
            </a:r>
            <a:r>
              <a:rPr lang="ko-KR" altLang="en-US" sz="1100" b="1" dirty="0"/>
              <a:t>발산 항</a:t>
            </a:r>
            <a:r>
              <a:rPr lang="en-US" altLang="ko-KR" sz="1100" b="1" dirty="0"/>
              <a:t>(KL Divergence Term)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/>
              <a:t>목적</a:t>
            </a:r>
            <a:r>
              <a:rPr lang="en-US" altLang="ko-KR" sz="1100" dirty="0"/>
              <a:t>: </a:t>
            </a:r>
            <a:r>
              <a:rPr lang="ko-KR" altLang="en-US" sz="1100" dirty="0"/>
              <a:t>근사 사후 분포 </a:t>
            </a:r>
            <a:r>
              <a:rPr lang="en-US" altLang="ko-KR" sz="1100" dirty="0" err="1"/>
              <a:t>qϕ</a:t>
            </a:r>
            <a:r>
              <a:rPr lang="en-US" altLang="ko-KR" sz="1100" dirty="0"/>
              <a:t>(</a:t>
            </a:r>
            <a:r>
              <a:rPr lang="en-US" altLang="ko-KR" sz="1100" dirty="0" err="1"/>
              <a:t>z∣x</a:t>
            </a:r>
            <a:r>
              <a:rPr lang="en-US" altLang="ko-KR" sz="1100" dirty="0"/>
              <a:t>) </a:t>
            </a:r>
            <a:r>
              <a:rPr lang="ko-KR" altLang="en-US" sz="1100" dirty="0"/>
              <a:t>를 </a:t>
            </a:r>
            <a:r>
              <a:rPr lang="ko-KR" altLang="en-US" sz="1100" b="1" dirty="0"/>
              <a:t>잠재변수의 사전분포 </a:t>
            </a:r>
            <a:r>
              <a:rPr lang="en-US" altLang="ko-KR" sz="1100" b="1" dirty="0"/>
              <a:t>p(z) </a:t>
            </a:r>
            <a:r>
              <a:rPr lang="ko-KR" altLang="en-US" sz="1100" dirty="0"/>
              <a:t>에 가깝게 유지하여</a:t>
            </a:r>
            <a:r>
              <a:rPr lang="en-US" altLang="ko-KR" sz="1100" dirty="0"/>
              <a:t>, </a:t>
            </a:r>
            <a:r>
              <a:rPr lang="ko-KR" altLang="en-US" sz="1100" dirty="0"/>
              <a:t>잠재 공간의 구조를 일정하게 유지합니다</a:t>
            </a:r>
            <a:r>
              <a:rPr lang="en-US" altLang="ko-KR" sz="1100" dirty="0"/>
              <a:t>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/>
              <a:t>쉽게 말해</a:t>
            </a:r>
            <a:r>
              <a:rPr lang="en-US" altLang="ko-KR" sz="1100" dirty="0"/>
              <a:t>, </a:t>
            </a:r>
            <a:r>
              <a:rPr lang="ko-KR" altLang="en-US" sz="1100" dirty="0"/>
              <a:t>이 값이 작을수록 잠재 공간이 잘 정리됩니다</a:t>
            </a:r>
            <a:r>
              <a:rPr lang="en-US" altLang="ko-KR" sz="1100" dirty="0"/>
              <a:t>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/>
              <a:t>정규 분포 간의 </a:t>
            </a:r>
            <a:r>
              <a:rPr lang="en-US" altLang="ko-KR" sz="1100" dirty="0"/>
              <a:t>KL </a:t>
            </a:r>
            <a:r>
              <a:rPr lang="ko-KR" altLang="en-US" sz="1100" dirty="0"/>
              <a:t>발산은 해석적으로 구할 수 있어서 쉽게 계산됩니다</a:t>
            </a:r>
            <a:r>
              <a:rPr lang="en-US" altLang="ko-KR" sz="1100" dirty="0"/>
              <a:t>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EFB6A99-5218-8090-EDC1-DC3DDB322AEF}"/>
              </a:ext>
            </a:extLst>
          </p:cNvPr>
          <p:cNvSpPr txBox="1"/>
          <p:nvPr/>
        </p:nvSpPr>
        <p:spPr>
          <a:xfrm>
            <a:off x="1497875" y="5958844"/>
            <a:ext cx="984068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/>
              <a:t>즉</a:t>
            </a:r>
            <a:r>
              <a:rPr lang="en-US" altLang="ko-KR" sz="1600" b="1" dirty="0"/>
              <a:t>, VAE</a:t>
            </a:r>
            <a:r>
              <a:rPr lang="ko-KR" altLang="en-US" sz="1600" b="1" dirty="0"/>
              <a:t>는 </a:t>
            </a:r>
            <a:r>
              <a:rPr lang="en-US" altLang="ko-KR" sz="1600" b="1" dirty="0"/>
              <a:t>"</a:t>
            </a:r>
            <a:r>
              <a:rPr lang="ko-KR" altLang="en-US" sz="1600" b="1" dirty="0"/>
              <a:t>잘 복원하면서도 잠재 공간을 규칙적으로 유지</a:t>
            </a:r>
            <a:r>
              <a:rPr lang="en-US" altLang="ko-KR" sz="1600" b="1" dirty="0"/>
              <a:t>"</a:t>
            </a:r>
            <a:r>
              <a:rPr lang="ko-KR" altLang="en-US" sz="1600" b="1" dirty="0"/>
              <a:t>하도록 두 가지를 </a:t>
            </a:r>
            <a:r>
              <a:rPr lang="ko-KR" altLang="en-US" sz="1600" b="1" dirty="0" err="1"/>
              <a:t>균형있게</a:t>
            </a:r>
            <a:r>
              <a:rPr lang="ko-KR" altLang="en-US" sz="1600" b="1" dirty="0"/>
              <a:t> 학습합니다</a:t>
            </a:r>
            <a:r>
              <a:rPr lang="en-US" altLang="ko-KR" sz="1600" b="1" dirty="0"/>
              <a:t>.</a:t>
            </a:r>
            <a:endParaRPr lang="ko-KR" altLang="en-US" sz="16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F1C73DC-06D7-F445-8731-4D382494F606}"/>
              </a:ext>
            </a:extLst>
          </p:cNvPr>
          <p:cNvSpPr txBox="1"/>
          <p:nvPr/>
        </p:nvSpPr>
        <p:spPr>
          <a:xfrm>
            <a:off x="627017" y="4071745"/>
            <a:ext cx="5133703" cy="1583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① 재구성 항</a:t>
            </a: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(Reconstruction Term)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목적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: </a:t>
            </a: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데이터를 얼마나 잘 재구성하는지 측정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구체적으로는 </a:t>
            </a:r>
            <a:r>
              <a:rPr kumimoji="0" lang="ko-KR" alt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디코더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신경망이 잠재 변수 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z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를 통해 원래 데이터를 얼마나 잘 복원하는지를 평가합니다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쉽게 말해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이 값이 클수록 원래 데이터에 더 가까운 데이터를 생성합니다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보통 </a:t>
            </a:r>
            <a:r>
              <a:rPr kumimoji="0" lang="ko-KR" altLang="en-US" sz="11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평균제곱오차</a:t>
            </a: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(MSE)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또는 </a:t>
            </a: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교차 엔트로피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를 사용하여 계산합니다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.</a:t>
            </a:r>
            <a:endParaRPr lang="ko-KR" alt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2" name="잉크 21">
                <a:extLst>
                  <a:ext uri="{FF2B5EF4-FFF2-40B4-BE49-F238E27FC236}">
                    <a16:creationId xmlns:a16="http://schemas.microsoft.com/office/drawing/2014/main" id="{E8EF4F7A-01D5-2F7E-6B30-A77974EFD6B9}"/>
                  </a:ext>
                </a:extLst>
              </p14:cNvPr>
              <p14:cNvContentPartPr/>
              <p14:nvPr/>
            </p14:nvContentPartPr>
            <p14:xfrm>
              <a:off x="1071000" y="907200"/>
              <a:ext cx="10194840" cy="4273920"/>
            </p14:xfrm>
          </p:contentPart>
        </mc:Choice>
        <mc:Fallback>
          <p:pic>
            <p:nvPicPr>
              <p:cNvPr id="22" name="잉크 21">
                <a:extLst>
                  <a:ext uri="{FF2B5EF4-FFF2-40B4-BE49-F238E27FC236}">
                    <a16:creationId xmlns:a16="http://schemas.microsoft.com/office/drawing/2014/main" id="{E8EF4F7A-01D5-2F7E-6B30-A77974EFD6B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61640" y="897840"/>
                <a:ext cx="10213560" cy="4292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851762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0A8F46-6BE5-EE94-07FA-CC0826838F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4BEB497-A132-7D64-D58A-375A048CB34F}"/>
              </a:ext>
            </a:extLst>
          </p:cNvPr>
          <p:cNvSpPr txBox="1"/>
          <p:nvPr/>
        </p:nvSpPr>
        <p:spPr>
          <a:xfrm>
            <a:off x="483326" y="355950"/>
            <a:ext cx="6657704" cy="5674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altLang="ko-KR" sz="1100" b="1" dirty="0"/>
              <a:t>(2) ELBO</a:t>
            </a:r>
            <a:r>
              <a:rPr lang="ko-KR" altLang="en-US" sz="1100" b="1" dirty="0"/>
              <a:t>의 두 가지 핵심 항</a:t>
            </a:r>
            <a:endParaRPr lang="en-US" altLang="ko-KR" sz="1100" b="1" dirty="0"/>
          </a:p>
          <a:p>
            <a:pPr>
              <a:lnSpc>
                <a:spcPct val="150000"/>
              </a:lnSpc>
              <a:buNone/>
            </a:pPr>
            <a:r>
              <a:rPr lang="en-US" altLang="ko-KR" sz="1100" dirty="0"/>
              <a:t>VAE</a:t>
            </a:r>
            <a:r>
              <a:rPr lang="ko-KR" altLang="en-US" sz="1100" dirty="0"/>
              <a:t>의 </a:t>
            </a:r>
            <a:r>
              <a:rPr lang="en-US" altLang="ko-KR" sz="1100" dirty="0"/>
              <a:t>ELBO</a:t>
            </a:r>
            <a:r>
              <a:rPr lang="ko-KR" altLang="en-US" sz="1100" dirty="0"/>
              <a:t>는 다음 두 항으로 나누어집니다</a:t>
            </a:r>
            <a:r>
              <a:rPr lang="en-US" altLang="ko-KR" sz="1100" dirty="0"/>
              <a:t>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4B4564-CBBD-57EA-17D8-C678E711EED1}"/>
              </a:ext>
            </a:extLst>
          </p:cNvPr>
          <p:cNvSpPr txBox="1"/>
          <p:nvPr/>
        </p:nvSpPr>
        <p:spPr>
          <a:xfrm>
            <a:off x="635724" y="1029601"/>
            <a:ext cx="8612778" cy="13292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① 재구성 항</a:t>
            </a: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(Reconstruction Term)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목적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: </a:t>
            </a: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데이터를 얼마나 잘 재구성하는지 측정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구체적으로는 </a:t>
            </a:r>
            <a:r>
              <a:rPr kumimoji="0" lang="ko-KR" alt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디코더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신경망이 잠재 변수 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z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를 통해 원래 데이터를 얼마나 잘 복원하는지를 평가합니다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쉽게 말해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이 값이 클수록 원래 데이터에 더 가까운 데이터를 생성합니다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보통 </a:t>
            </a:r>
            <a:r>
              <a:rPr kumimoji="0" lang="ko-KR" altLang="en-US" sz="11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평균제곱오차</a:t>
            </a: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(MSE)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또는 </a:t>
            </a: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교차 엔트로피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를 사용하여 계산합니다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.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03CEE15-7263-B2A9-54B4-57B281AA98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6915" y="465279"/>
            <a:ext cx="6139543" cy="74362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BF50F27-F5B3-0621-E4AC-BA2C8D1EE7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185" y="5059321"/>
            <a:ext cx="4609012" cy="104652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3A7C441-2684-8668-50F5-82E28A2244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984" y="3693962"/>
            <a:ext cx="4375971" cy="121208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B373857-FD13-6A73-547E-B0F37AC84D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7333" y="2494169"/>
            <a:ext cx="4922353" cy="129627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D86F1B0-C3A1-62CD-D215-04544022F6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08420" y="2494169"/>
            <a:ext cx="4742906" cy="3223694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0A5CC665-16C2-667E-DFAC-6B6FE4269B36}"/>
              </a:ext>
            </a:extLst>
          </p:cNvPr>
          <p:cNvSpPr/>
          <p:nvPr/>
        </p:nvSpPr>
        <p:spPr>
          <a:xfrm>
            <a:off x="6932023" y="465279"/>
            <a:ext cx="1733005" cy="727819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5" name="잉크 14">
                <a:extLst>
                  <a:ext uri="{FF2B5EF4-FFF2-40B4-BE49-F238E27FC236}">
                    <a16:creationId xmlns:a16="http://schemas.microsoft.com/office/drawing/2014/main" id="{D7F3192F-C8BE-05FD-B99A-7F62590ED057}"/>
                  </a:ext>
                </a:extLst>
              </p14:cNvPr>
              <p14:cNvContentPartPr/>
              <p14:nvPr/>
            </p14:nvContentPartPr>
            <p14:xfrm>
              <a:off x="891360" y="3450240"/>
              <a:ext cx="9052920" cy="2637720"/>
            </p14:xfrm>
          </p:contentPart>
        </mc:Choice>
        <mc:Fallback>
          <p:pic>
            <p:nvPicPr>
              <p:cNvPr id="15" name="잉크 14">
                <a:extLst>
                  <a:ext uri="{FF2B5EF4-FFF2-40B4-BE49-F238E27FC236}">
                    <a16:creationId xmlns:a16="http://schemas.microsoft.com/office/drawing/2014/main" id="{D7F3192F-C8BE-05FD-B99A-7F62590ED05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82000" y="3440880"/>
                <a:ext cx="9071640" cy="2656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153364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1AE288-30E4-F5B5-F1DD-95BB3091E8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BBF10AC-0066-352E-054C-11953F2345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6149" y="691646"/>
            <a:ext cx="5547361" cy="67189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FB05F1B-C582-BF55-0D9E-59320893BF37}"/>
              </a:ext>
            </a:extLst>
          </p:cNvPr>
          <p:cNvSpPr txBox="1"/>
          <p:nvPr/>
        </p:nvSpPr>
        <p:spPr>
          <a:xfrm>
            <a:off x="413656" y="508407"/>
            <a:ext cx="5834744" cy="13292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ko-KR" altLang="en-US" sz="1100" b="1" dirty="0"/>
              <a:t>② </a:t>
            </a:r>
            <a:r>
              <a:rPr lang="en-US" altLang="ko-KR" sz="1100" b="1" dirty="0"/>
              <a:t>KL </a:t>
            </a:r>
            <a:r>
              <a:rPr lang="ko-KR" altLang="en-US" sz="1100" b="1" dirty="0"/>
              <a:t>발산 항</a:t>
            </a:r>
            <a:r>
              <a:rPr lang="en-US" altLang="ko-KR" sz="1100" b="1" dirty="0"/>
              <a:t>(KL Divergence Term)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/>
              <a:t>목적</a:t>
            </a:r>
            <a:r>
              <a:rPr lang="en-US" altLang="ko-KR" sz="1100" dirty="0"/>
              <a:t>: </a:t>
            </a:r>
            <a:r>
              <a:rPr lang="ko-KR" altLang="en-US" sz="1100" dirty="0"/>
              <a:t>근사 사후 분포 </a:t>
            </a:r>
            <a:r>
              <a:rPr lang="en-US" altLang="ko-KR" sz="1100" dirty="0" err="1"/>
              <a:t>qϕ</a:t>
            </a:r>
            <a:r>
              <a:rPr lang="en-US" altLang="ko-KR" sz="1100" dirty="0"/>
              <a:t>(</a:t>
            </a:r>
            <a:r>
              <a:rPr lang="en-US" altLang="ko-KR" sz="1100" dirty="0" err="1"/>
              <a:t>z∣x</a:t>
            </a:r>
            <a:r>
              <a:rPr lang="en-US" altLang="ko-KR" sz="1100" dirty="0"/>
              <a:t>) </a:t>
            </a:r>
            <a:r>
              <a:rPr lang="ko-KR" altLang="en-US" sz="1100" dirty="0"/>
              <a:t>를 </a:t>
            </a:r>
            <a:r>
              <a:rPr lang="ko-KR" altLang="en-US" sz="1100" b="1" dirty="0"/>
              <a:t>잠재변수의 사전분포 </a:t>
            </a:r>
            <a:r>
              <a:rPr lang="en-US" altLang="ko-KR" sz="1100" b="1" dirty="0"/>
              <a:t>p(z) </a:t>
            </a:r>
            <a:r>
              <a:rPr lang="ko-KR" altLang="en-US" sz="1100" dirty="0"/>
              <a:t>에 가깝게 유지하여</a:t>
            </a:r>
            <a:r>
              <a:rPr lang="en-US" altLang="ko-KR" sz="1100" dirty="0"/>
              <a:t>, </a:t>
            </a:r>
            <a:r>
              <a:rPr lang="ko-KR" altLang="en-US" sz="1100" dirty="0"/>
              <a:t>잠재 공간의 구조를 일정하게 유지합니다</a:t>
            </a:r>
            <a:r>
              <a:rPr lang="en-US" altLang="ko-KR" sz="1100" dirty="0"/>
              <a:t>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/>
              <a:t>쉽게 말해</a:t>
            </a:r>
            <a:r>
              <a:rPr lang="en-US" altLang="ko-KR" sz="1100" dirty="0"/>
              <a:t>, </a:t>
            </a:r>
            <a:r>
              <a:rPr lang="ko-KR" altLang="en-US" sz="1100" dirty="0"/>
              <a:t>이 값이 작을수록 잠재 공간이 잘 정리됩니다</a:t>
            </a:r>
            <a:r>
              <a:rPr lang="en-US" altLang="ko-KR" sz="1100" dirty="0"/>
              <a:t>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/>
              <a:t>정규 분포 간의 </a:t>
            </a:r>
            <a:r>
              <a:rPr lang="en-US" altLang="ko-KR" sz="1100" dirty="0"/>
              <a:t>KL </a:t>
            </a:r>
            <a:r>
              <a:rPr lang="ko-KR" altLang="en-US" sz="1100" dirty="0"/>
              <a:t>발산은 해석적으로 구할 수 있어서 쉽게 계산됩니다</a:t>
            </a:r>
            <a:r>
              <a:rPr lang="en-US" altLang="ko-KR" sz="1100" dirty="0"/>
              <a:t>.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86EB072-2C88-FA14-38DE-310988940965}"/>
              </a:ext>
            </a:extLst>
          </p:cNvPr>
          <p:cNvSpPr/>
          <p:nvPr/>
        </p:nvSpPr>
        <p:spPr>
          <a:xfrm>
            <a:off x="9305109" y="635726"/>
            <a:ext cx="1733005" cy="727819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B0923C9-C141-B27D-A94A-2A63207BAC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514" y="2189588"/>
            <a:ext cx="5713303" cy="355806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A57D641-88D0-1B78-122A-CAD73FEB7C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6520" y="2189588"/>
            <a:ext cx="5046617" cy="1382154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3" name="잉크 12">
                <a:extLst>
                  <a:ext uri="{FF2B5EF4-FFF2-40B4-BE49-F238E27FC236}">
                    <a16:creationId xmlns:a16="http://schemas.microsoft.com/office/drawing/2014/main" id="{CC43F887-1CB5-9C12-8BA2-D4593F8E4921}"/>
                  </a:ext>
                </a:extLst>
              </p14:cNvPr>
              <p14:cNvContentPartPr/>
              <p14:nvPr/>
            </p14:nvContentPartPr>
            <p14:xfrm>
              <a:off x="1415520" y="1264680"/>
              <a:ext cx="8905320" cy="4391640"/>
            </p14:xfrm>
          </p:contentPart>
        </mc:Choice>
        <mc:Fallback>
          <p:pic>
            <p:nvPicPr>
              <p:cNvPr id="13" name="잉크 12">
                <a:extLst>
                  <a:ext uri="{FF2B5EF4-FFF2-40B4-BE49-F238E27FC236}">
                    <a16:creationId xmlns:a16="http://schemas.microsoft.com/office/drawing/2014/main" id="{CC43F887-1CB5-9C12-8BA2-D4593F8E492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06160" y="1255320"/>
                <a:ext cx="8924040" cy="4410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610234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B86ABE9F-A5C0-36D3-0590-321C682C05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5248" y="1935245"/>
            <a:ext cx="5371011" cy="181138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4F11BD2-EF61-F70C-261C-BD1A420F40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218" y="671794"/>
            <a:ext cx="4746171" cy="69598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D260164-DB28-FE2B-0C6E-BA706F78D068}"/>
              </a:ext>
            </a:extLst>
          </p:cNvPr>
          <p:cNvSpPr txBox="1"/>
          <p:nvPr/>
        </p:nvSpPr>
        <p:spPr>
          <a:xfrm>
            <a:off x="637903" y="395742"/>
            <a:ext cx="6096000" cy="313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1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③</a:t>
            </a: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lang="ko-KR" altLang="en-US" sz="11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최종 </a:t>
            </a:r>
            <a:r>
              <a:rPr lang="en-US" altLang="ko-KR" sz="11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ELBO </a:t>
            </a:r>
            <a:r>
              <a:rPr lang="ko-KR" altLang="en-US" sz="11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계산</a:t>
            </a:r>
            <a:endParaRPr kumimoji="0" lang="en-US" altLang="ko-KR" sz="11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162DF9-92F3-31FF-0D9D-02E3F763CEF2}"/>
              </a:ext>
            </a:extLst>
          </p:cNvPr>
          <p:cNvSpPr txBox="1"/>
          <p:nvPr/>
        </p:nvSpPr>
        <p:spPr>
          <a:xfrm>
            <a:off x="637903" y="1367782"/>
            <a:ext cx="9705703" cy="5674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/>
              <a:t>참고로 </a:t>
            </a:r>
            <a:r>
              <a:rPr lang="en-US" altLang="ko-KR" sz="1100" dirty="0"/>
              <a:t>ELBO</a:t>
            </a:r>
            <a:r>
              <a:rPr lang="ko-KR" altLang="en-US" sz="1100" dirty="0"/>
              <a:t>를 계산하는 흐름은 그림 </a:t>
            </a:r>
            <a:r>
              <a:rPr lang="en-US" altLang="ko-KR" sz="1100" dirty="0"/>
              <a:t>7-10 </a:t>
            </a:r>
            <a:r>
              <a:rPr lang="ko-KR" altLang="en-US" sz="1100" dirty="0"/>
              <a:t>과 같습니다</a:t>
            </a:r>
            <a:r>
              <a:rPr lang="en-US" altLang="ko-KR" sz="1100" dirty="0"/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100" dirty="0"/>
              <a:t>이 그림처럼 인코더와 </a:t>
            </a:r>
            <a:r>
              <a:rPr lang="ko-KR" altLang="en-US" sz="1100" dirty="0" err="1"/>
              <a:t>디코더를</a:t>
            </a:r>
            <a:r>
              <a:rPr lang="ko-KR" altLang="en-US" sz="1100" dirty="0"/>
              <a:t> 사용하는 모습이 예로부터 사용되어 온 </a:t>
            </a:r>
            <a:r>
              <a:rPr lang="ko-KR" altLang="en-US" sz="1100" dirty="0" err="1"/>
              <a:t>오토인코더를</a:t>
            </a:r>
            <a:r>
              <a:rPr lang="ko-KR" altLang="en-US" sz="1100" dirty="0"/>
              <a:t> 연상시키기 때문에 </a:t>
            </a:r>
            <a:r>
              <a:rPr lang="en-US" altLang="ko-KR" sz="1100" b="1" dirty="0"/>
              <a:t>VAE</a:t>
            </a:r>
            <a:r>
              <a:rPr lang="ko-KR" altLang="en-US" sz="1100" b="1" dirty="0"/>
              <a:t>를 변이형 오토 인코더</a:t>
            </a:r>
            <a:r>
              <a:rPr lang="ko-KR" altLang="en-US" sz="1100" dirty="0"/>
              <a:t> 라고 </a:t>
            </a:r>
            <a:r>
              <a:rPr lang="ko-KR" altLang="en-US" sz="1100" dirty="0" err="1"/>
              <a:t>부릅니</a:t>
            </a:r>
            <a:r>
              <a:rPr lang="ko-KR" altLang="en-US" sz="1100" dirty="0"/>
              <a:t> 다</a:t>
            </a:r>
            <a:r>
              <a:rPr lang="en-US" altLang="ko-KR" sz="1100" dirty="0"/>
              <a:t>.</a:t>
            </a:r>
            <a:endParaRPr lang="ko-KR" altLang="en-US" sz="11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970CF55-430F-B279-07F4-20C145E7CF0A}"/>
              </a:ext>
            </a:extLst>
          </p:cNvPr>
          <p:cNvSpPr txBox="1"/>
          <p:nvPr/>
        </p:nvSpPr>
        <p:spPr>
          <a:xfrm>
            <a:off x="572588" y="4017061"/>
            <a:ext cx="5371011" cy="18370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altLang="ko-KR" sz="1100" b="1" dirty="0"/>
              <a:t>ELBO </a:t>
            </a:r>
            <a:r>
              <a:rPr lang="ko-KR" altLang="en-US" sz="1100" b="1" dirty="0"/>
              <a:t>최적화와 매개변수 갱신 </a:t>
            </a:r>
            <a:r>
              <a:rPr lang="en-US" altLang="ko-KR" sz="1100" b="1" dirty="0"/>
              <a:t>(θ, ϕ)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dirty="0"/>
              <a:t> VAE</a:t>
            </a:r>
            <a:r>
              <a:rPr lang="ko-KR" altLang="en-US" sz="1100" dirty="0"/>
              <a:t>의 목표는 </a:t>
            </a:r>
            <a:r>
              <a:rPr lang="en-US" altLang="ko-KR" sz="1100" dirty="0"/>
              <a:t>ELBO</a:t>
            </a:r>
            <a:r>
              <a:rPr lang="ko-KR" altLang="en-US" sz="1100" dirty="0"/>
              <a:t>라는 값을 최대화하는 것입니다</a:t>
            </a:r>
            <a:r>
              <a:rPr lang="en-US" altLang="ko-KR" sz="1100" dirty="0"/>
              <a:t>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/>
              <a:t> 이를 위해 </a:t>
            </a:r>
            <a:r>
              <a:rPr lang="en-US" altLang="ko-KR" sz="1100" dirty="0"/>
              <a:t>VAE</a:t>
            </a:r>
            <a:r>
              <a:rPr lang="ko-KR" altLang="en-US" sz="1100" dirty="0"/>
              <a:t>는 두 가지 매개변수</a:t>
            </a:r>
            <a:r>
              <a:rPr lang="en-US" altLang="ko-KR" sz="1100" dirty="0"/>
              <a:t>(θ, ϕ)</a:t>
            </a:r>
            <a:r>
              <a:rPr lang="ko-KR" altLang="en-US" sz="1100" dirty="0"/>
              <a:t>를 최적화합니다</a:t>
            </a:r>
            <a:r>
              <a:rPr lang="en-US" altLang="ko-KR" sz="1100" dirty="0"/>
              <a:t>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dirty="0"/>
              <a:t> θ: </a:t>
            </a:r>
            <a:r>
              <a:rPr lang="ko-KR" altLang="en-US" sz="1100" dirty="0" err="1"/>
              <a:t>디코더</a:t>
            </a:r>
            <a:r>
              <a:rPr lang="ko-KR" altLang="en-US" sz="1100" dirty="0"/>
              <a:t> 신경망의 매개변수 </a:t>
            </a:r>
            <a:r>
              <a:rPr lang="en-US" altLang="ko-KR" sz="1100" dirty="0"/>
              <a:t>(</a:t>
            </a:r>
            <a:r>
              <a:rPr lang="ko-KR" altLang="en-US" sz="1100" dirty="0"/>
              <a:t>데이터를 생성하는 부분</a:t>
            </a:r>
            <a:r>
              <a:rPr lang="en-US" altLang="ko-KR" sz="1100" dirty="0"/>
              <a:t>)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dirty="0"/>
              <a:t> ϕ: </a:t>
            </a:r>
            <a:r>
              <a:rPr lang="ko-KR" altLang="en-US" sz="1100" dirty="0"/>
              <a:t>인코더 신경망의 매개변수 </a:t>
            </a:r>
            <a:r>
              <a:rPr lang="en-US" altLang="ko-KR" sz="1100" dirty="0"/>
              <a:t>(</a:t>
            </a:r>
            <a:r>
              <a:rPr lang="ko-KR" altLang="en-US" sz="1100" dirty="0"/>
              <a:t>잠재변수로 변환하는 부분</a:t>
            </a:r>
            <a:r>
              <a:rPr lang="en-US" altLang="ko-KR" sz="1100" dirty="0"/>
              <a:t>)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/>
              <a:t> 이 두 매개변수는 신경망의 매개변수이므로</a:t>
            </a:r>
            <a:r>
              <a:rPr lang="en-US" altLang="ko-KR" sz="1100" dirty="0"/>
              <a:t>, </a:t>
            </a:r>
            <a:r>
              <a:rPr lang="ko-KR" altLang="en-US" sz="1100" dirty="0"/>
              <a:t>경사 </a:t>
            </a:r>
            <a:r>
              <a:rPr lang="ko-KR" altLang="en-US" sz="1100" dirty="0" err="1"/>
              <a:t>하강법</a:t>
            </a:r>
            <a:r>
              <a:rPr lang="en-US" altLang="ko-KR" sz="1100" dirty="0"/>
              <a:t>(</a:t>
            </a:r>
            <a:r>
              <a:rPr lang="ko-KR" altLang="en-US" sz="1100" dirty="0" err="1"/>
              <a:t>역전파</a:t>
            </a:r>
            <a:r>
              <a:rPr lang="en-US" altLang="ko-KR" sz="1100" dirty="0"/>
              <a:t>)</a:t>
            </a:r>
            <a:r>
              <a:rPr lang="ko-KR" altLang="en-US" sz="1100" dirty="0"/>
              <a:t>을 이용해 동시에 최적화할 수 있습니다</a:t>
            </a:r>
            <a:r>
              <a:rPr lang="en-US" altLang="ko-KR" sz="1100" dirty="0"/>
              <a:t>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EE61C40-9DE5-3512-4003-10EACC55372B}"/>
              </a:ext>
            </a:extLst>
          </p:cNvPr>
          <p:cNvSpPr txBox="1"/>
          <p:nvPr/>
        </p:nvSpPr>
        <p:spPr>
          <a:xfrm>
            <a:off x="6043748" y="4017061"/>
            <a:ext cx="5643155" cy="23555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문제 발생</a:t>
            </a: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: </a:t>
            </a: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샘플링 부분의 미분 불가능성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그런데 문제가 하나 있습니다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. VAE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에서 잠재변수 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z 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를 </a:t>
            </a:r>
            <a:r>
              <a:rPr kumimoji="0" lang="ko-KR" alt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샘플링하는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과정은 무작위적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(random)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인 연산입니다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무작위 샘플링은 미분이 불가능하므로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이 부분에서 </a:t>
            </a:r>
            <a:r>
              <a:rPr kumimoji="0" lang="ko-KR" alt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역전파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(Backpropagation)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가 끊어지는 문제가 발생합니다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해결 방법</a:t>
            </a: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: </a:t>
            </a:r>
            <a:r>
              <a:rPr kumimoji="0" lang="ko-KR" altLang="en-US" sz="11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재매개변수화</a:t>
            </a: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트릭 </a:t>
            </a: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(Reparameterization Trick)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이 문제를 해결하는 방법이 바로 </a:t>
            </a:r>
            <a:r>
              <a:rPr kumimoji="0" lang="ko-KR" altLang="en-US" sz="11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재매개변수화</a:t>
            </a: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트릭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입니다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재매개변수화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트릭을 사용하면 샘플링 과정을 미분 가능한 형태로 바꿀 수 있습니다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덕분에 역전파가 가능해져서 </a:t>
            </a:r>
            <a:r>
              <a:rPr kumimoji="0" lang="en-US" altLang="ko-KR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θ,ϕ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매개변수를 효과적으로 학습할 수 있게 됩니다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.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9" name="잉크 18">
                <a:extLst>
                  <a:ext uri="{FF2B5EF4-FFF2-40B4-BE49-F238E27FC236}">
                    <a16:creationId xmlns:a16="http://schemas.microsoft.com/office/drawing/2014/main" id="{B2C44032-0FAD-45E2-557B-6702C24345EB}"/>
                  </a:ext>
                </a:extLst>
              </p14:cNvPr>
              <p14:cNvContentPartPr/>
              <p14:nvPr/>
            </p14:nvContentPartPr>
            <p14:xfrm>
              <a:off x="2843280" y="2001240"/>
              <a:ext cx="7453080" cy="3641040"/>
            </p14:xfrm>
          </p:contentPart>
        </mc:Choice>
        <mc:Fallback>
          <p:pic>
            <p:nvPicPr>
              <p:cNvPr id="19" name="잉크 18">
                <a:extLst>
                  <a:ext uri="{FF2B5EF4-FFF2-40B4-BE49-F238E27FC236}">
                    <a16:creationId xmlns:a16="http://schemas.microsoft.com/office/drawing/2014/main" id="{B2C44032-0FAD-45E2-557B-6702C24345E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833920" y="1991880"/>
                <a:ext cx="7471800" cy="3659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226198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9B34B5-1111-8EF7-F83F-7778DE5C9F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CE6C1D1-BC34-88E5-A53C-A8CDB5B774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8675" y="1105989"/>
            <a:ext cx="5498905" cy="397981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EC8E116-CEBF-9386-56D8-05EBF08A6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590" y="1300967"/>
            <a:ext cx="5608410" cy="245678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BEC8CF0-705E-1847-EAE6-F9DAEA99C348}"/>
              </a:ext>
            </a:extLst>
          </p:cNvPr>
          <p:cNvSpPr txBox="1"/>
          <p:nvPr/>
        </p:nvSpPr>
        <p:spPr>
          <a:xfrm>
            <a:off x="396239" y="422756"/>
            <a:ext cx="6096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b="1" dirty="0"/>
              <a:t>(3) </a:t>
            </a:r>
            <a:r>
              <a:rPr lang="ko-KR" altLang="en-US" sz="1100" b="1" dirty="0" err="1"/>
              <a:t>재매개변수화</a:t>
            </a:r>
            <a:r>
              <a:rPr lang="ko-KR" altLang="en-US" sz="1100" b="1" dirty="0"/>
              <a:t> 트릭</a:t>
            </a:r>
            <a:r>
              <a:rPr lang="en-US" altLang="ko-KR" sz="1100" b="1" dirty="0"/>
              <a:t>(Reparameterization Trick)</a:t>
            </a:r>
            <a:endParaRPr lang="ko-KR" altLang="en-US" sz="1100" b="1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8" name="잉크 7">
                <a:extLst>
                  <a:ext uri="{FF2B5EF4-FFF2-40B4-BE49-F238E27FC236}">
                    <a16:creationId xmlns:a16="http://schemas.microsoft.com/office/drawing/2014/main" id="{CFAC2B39-FD21-6D87-90E0-454AF3D5F185}"/>
                  </a:ext>
                </a:extLst>
              </p14:cNvPr>
              <p14:cNvContentPartPr/>
              <p14:nvPr/>
            </p14:nvContentPartPr>
            <p14:xfrm>
              <a:off x="3423960" y="4246200"/>
              <a:ext cx="2579400" cy="1266480"/>
            </p14:xfrm>
          </p:contentPart>
        </mc:Choice>
        <mc:Fallback>
          <p:pic>
            <p:nvPicPr>
              <p:cNvPr id="8" name="잉크 7">
                <a:extLst>
                  <a:ext uri="{FF2B5EF4-FFF2-40B4-BE49-F238E27FC236}">
                    <a16:creationId xmlns:a16="http://schemas.microsoft.com/office/drawing/2014/main" id="{CFAC2B39-FD21-6D87-90E0-454AF3D5F18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414600" y="4236840"/>
                <a:ext cx="2598120" cy="1285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603933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64E0B6-014B-B586-86D4-6CA89A4580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E32902-E18F-135F-D739-A6AAEA2F84F7}"/>
              </a:ext>
            </a:extLst>
          </p:cNvPr>
          <p:cNvSpPr txBox="1"/>
          <p:nvPr/>
        </p:nvSpPr>
        <p:spPr>
          <a:xfrm>
            <a:off x="500743" y="35308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7.4 VAE </a:t>
            </a:r>
            <a:r>
              <a:rPr lang="ko-KR" altLang="en-US" dirty="0"/>
              <a:t>구현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DFBEB2-901F-7EE6-EE3F-4AC4CDFC2CA1}"/>
              </a:ext>
            </a:extLst>
          </p:cNvPr>
          <p:cNvSpPr txBox="1"/>
          <p:nvPr/>
        </p:nvSpPr>
        <p:spPr>
          <a:xfrm>
            <a:off x="592182" y="884146"/>
            <a:ext cx="10959738" cy="8213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dirty="0"/>
              <a:t>VAE</a:t>
            </a:r>
            <a:r>
              <a:rPr lang="ko-KR" altLang="en-US" sz="1100" dirty="0"/>
              <a:t>를 실제 코드로 어떻게 구현하는지 소개합니다</a:t>
            </a:r>
            <a:r>
              <a:rPr lang="en-US" altLang="ko-KR" sz="1100" dirty="0"/>
              <a:t>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dirty="0"/>
              <a:t>VAE</a:t>
            </a:r>
            <a:r>
              <a:rPr lang="ko-KR" altLang="en-US" sz="1100" dirty="0"/>
              <a:t>의 핵심인 **인코더</a:t>
            </a:r>
            <a:r>
              <a:rPr lang="en-US" altLang="ko-KR" sz="1100" dirty="0"/>
              <a:t>(Encoder)**</a:t>
            </a:r>
            <a:r>
              <a:rPr lang="ko-KR" altLang="en-US" sz="1100" dirty="0"/>
              <a:t>와 </a:t>
            </a:r>
            <a:r>
              <a:rPr lang="ko-KR" altLang="en-US" sz="1100" b="1" dirty="0" err="1"/>
              <a:t>디코더</a:t>
            </a:r>
            <a:r>
              <a:rPr lang="en-US" altLang="ko-KR" sz="1100" b="1" dirty="0"/>
              <a:t>(Decoder)</a:t>
            </a:r>
            <a:r>
              <a:rPr lang="ko-KR" altLang="en-US" sz="1100" dirty="0"/>
              <a:t> 신경망을 명확히 정의합니다</a:t>
            </a:r>
            <a:r>
              <a:rPr lang="en-US" altLang="ko-KR" sz="1100" dirty="0"/>
              <a:t>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/>
              <a:t>실제 </a:t>
            </a:r>
            <a:r>
              <a:rPr lang="en-US" altLang="ko-KR" sz="1100" dirty="0"/>
              <a:t>MNIST </a:t>
            </a:r>
            <a:r>
              <a:rPr lang="ko-KR" altLang="en-US" sz="1100" dirty="0"/>
              <a:t>데이터셋을 사용해 </a:t>
            </a:r>
            <a:r>
              <a:rPr lang="en-US" altLang="ko-KR" sz="1100" dirty="0"/>
              <a:t>VAE</a:t>
            </a:r>
            <a:r>
              <a:rPr lang="ko-KR" altLang="en-US" sz="1100" dirty="0"/>
              <a:t>를 학습하고</a:t>
            </a:r>
            <a:r>
              <a:rPr lang="en-US" altLang="ko-KR" sz="1100" dirty="0"/>
              <a:t>, </a:t>
            </a:r>
            <a:r>
              <a:rPr lang="ko-KR" altLang="en-US" sz="1100" dirty="0"/>
              <a:t>학습 후 새로운 데이터를 생성하는 방법을 설명합니다</a:t>
            </a:r>
            <a:r>
              <a:rPr lang="en-US" altLang="ko-KR" sz="1100" dirty="0"/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C01DDE3-B5C5-723C-91E2-134E45F0A249}"/>
              </a:ext>
            </a:extLst>
          </p:cNvPr>
          <p:cNvSpPr txBox="1"/>
          <p:nvPr/>
        </p:nvSpPr>
        <p:spPr>
          <a:xfrm>
            <a:off x="670560" y="1912760"/>
            <a:ext cx="6096000" cy="5674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altLang="ko-KR" sz="1100" b="1" dirty="0"/>
              <a:t>(1) VAE </a:t>
            </a:r>
            <a:r>
              <a:rPr lang="ko-KR" altLang="en-US" sz="1100" b="1" dirty="0"/>
              <a:t>구현 전략</a:t>
            </a:r>
          </a:p>
          <a:p>
            <a:pPr>
              <a:lnSpc>
                <a:spcPct val="150000"/>
              </a:lnSpc>
            </a:pPr>
            <a:r>
              <a:rPr lang="en-US" altLang="ko-KR" sz="1100" b="1" dirty="0"/>
              <a:t>VAE</a:t>
            </a:r>
            <a:r>
              <a:rPr lang="ko-KR" altLang="en-US" sz="1100" b="1" dirty="0"/>
              <a:t>의 손실 함수</a:t>
            </a:r>
            <a:r>
              <a:rPr lang="en-US" altLang="ko-KR" sz="1100" b="1" dirty="0"/>
              <a:t>(ELBO)</a:t>
            </a:r>
            <a:r>
              <a:rPr lang="ko-KR" altLang="en-US" sz="1100" b="1" dirty="0"/>
              <a:t>는 다음과 같이 정의됩니다</a:t>
            </a:r>
            <a:r>
              <a:rPr lang="en-US" altLang="ko-KR" sz="1100" b="1" dirty="0"/>
              <a:t>: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F2DA69C-1AEB-2B3E-EBE5-82A2C0D2A2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332" y="2646668"/>
            <a:ext cx="4792572" cy="68407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519419B-462D-7647-DCFA-8C426F04B1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6594" y="2646668"/>
            <a:ext cx="5132750" cy="734538"/>
          </a:xfrm>
          <a:prstGeom prst="rect">
            <a:avLst/>
          </a:prstGeom>
        </p:spPr>
      </p:pic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D64DB3E4-BBC7-15D9-C13D-9D45A563F48F}"/>
              </a:ext>
            </a:extLst>
          </p:cNvPr>
          <p:cNvSpPr/>
          <p:nvPr/>
        </p:nvSpPr>
        <p:spPr>
          <a:xfrm>
            <a:off x="5987143" y="2843349"/>
            <a:ext cx="566057" cy="32221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C8A88A7E-F6C9-1257-F032-5B5504253B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560" y="3790837"/>
            <a:ext cx="5826034" cy="209183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A84A812-555F-1FFE-08E6-31DD68847553}"/>
              </a:ext>
            </a:extLst>
          </p:cNvPr>
          <p:cNvSpPr txBox="1"/>
          <p:nvPr/>
        </p:nvSpPr>
        <p:spPr>
          <a:xfrm>
            <a:off x="6718663" y="4154173"/>
            <a:ext cx="5277395" cy="13292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100" dirty="0"/>
              <a:t>이 계산 그래프를 이제부터 </a:t>
            </a:r>
            <a:r>
              <a:rPr lang="ko-KR" altLang="en-US" sz="1100" dirty="0" err="1"/>
              <a:t>파이토치로</a:t>
            </a:r>
            <a:r>
              <a:rPr lang="ko-KR" altLang="en-US" sz="1100" dirty="0"/>
              <a:t> 구현합니다</a:t>
            </a:r>
            <a:r>
              <a:rPr lang="en-US" altLang="ko-KR" sz="1100" dirty="0"/>
              <a:t>. </a:t>
            </a:r>
            <a:r>
              <a:rPr lang="ko-KR" altLang="en-US" sz="1100" dirty="0"/>
              <a:t>사용하는 데이터셋은 </a:t>
            </a:r>
            <a:r>
              <a:rPr lang="en-US" altLang="ko-KR" sz="1100" dirty="0"/>
              <a:t>MNIST</a:t>
            </a:r>
            <a:r>
              <a:rPr lang="ko-KR" altLang="en-US" sz="1100" dirty="0"/>
              <a:t>입니다</a:t>
            </a:r>
            <a:r>
              <a:rPr lang="en-US" altLang="ko-KR" sz="1100" dirty="0"/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100" dirty="0"/>
              <a:t>MNIST</a:t>
            </a:r>
            <a:r>
              <a:rPr lang="ko-KR" altLang="en-US" sz="1100" dirty="0"/>
              <a:t>는 </a:t>
            </a:r>
            <a:r>
              <a:rPr lang="en-US" altLang="ko-KR" sz="1100" dirty="0"/>
              <a:t>1</a:t>
            </a:r>
            <a:r>
              <a:rPr lang="ko-KR" altLang="en-US" sz="1100" dirty="0"/>
              <a:t>채널 </a:t>
            </a:r>
            <a:r>
              <a:rPr lang="en-US" altLang="ko-KR" sz="1100" dirty="0"/>
              <a:t>(</a:t>
            </a:r>
            <a:r>
              <a:rPr lang="ko-KR" altLang="en-US" sz="1100" dirty="0" err="1"/>
              <a:t>그레이스케일</a:t>
            </a:r>
            <a:r>
              <a:rPr lang="en-US" altLang="ko-KR" sz="1100" dirty="0"/>
              <a:t>)</a:t>
            </a:r>
            <a:r>
              <a:rPr lang="ko-KR" altLang="en-US" sz="1100" dirty="0"/>
              <a:t> </a:t>
            </a:r>
            <a:r>
              <a:rPr lang="en-US" altLang="ko-KR" sz="1100" dirty="0"/>
              <a:t>28X28 </a:t>
            </a:r>
            <a:r>
              <a:rPr lang="ko-KR" altLang="en-US" sz="1100" dirty="0"/>
              <a:t>크기의 이미지 데이터입니다</a:t>
            </a:r>
            <a:r>
              <a:rPr lang="en-US" altLang="ko-KR" sz="1100" dirty="0"/>
              <a:t>. </a:t>
            </a:r>
            <a:r>
              <a:rPr lang="ko-KR" altLang="en-US" sz="1100" dirty="0"/>
              <a:t>하지만 여기서는 이미지 데이터를 </a:t>
            </a:r>
            <a:r>
              <a:rPr lang="ko-KR" altLang="en-US" sz="1100" dirty="0" err="1"/>
              <a:t>한줄로</a:t>
            </a:r>
            <a:r>
              <a:rPr lang="ko-KR" altLang="en-US" sz="1100" dirty="0"/>
              <a:t> 정렬하여 크기가 </a:t>
            </a:r>
            <a:r>
              <a:rPr lang="en-US" altLang="ko-KR" sz="1100" dirty="0"/>
              <a:t>784</a:t>
            </a:r>
            <a:r>
              <a:rPr lang="ko-KR" altLang="en-US" sz="1100" dirty="0"/>
              <a:t>（</a:t>
            </a:r>
            <a:r>
              <a:rPr lang="en-US" altLang="ko-KR" sz="1100" dirty="0"/>
              <a:t>=1X28X28</a:t>
            </a:r>
            <a:r>
              <a:rPr lang="ko-KR" altLang="en-US" sz="1100" dirty="0"/>
              <a:t>）인 </a:t>
            </a:r>
            <a:r>
              <a:rPr lang="en-US" altLang="ko-KR" sz="1100" dirty="0"/>
              <a:t>1</a:t>
            </a:r>
            <a:r>
              <a:rPr lang="ko-KR" altLang="en-US" sz="1100" dirty="0"/>
              <a:t>차원 배열로 취급합니다</a:t>
            </a:r>
            <a:r>
              <a:rPr lang="en-US" altLang="ko-KR" sz="1100" dirty="0"/>
              <a:t>.</a:t>
            </a:r>
            <a:endParaRPr lang="ko-KR" altLang="en-US" sz="11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8" name="잉크 17">
                <a:extLst>
                  <a:ext uri="{FF2B5EF4-FFF2-40B4-BE49-F238E27FC236}">
                    <a16:creationId xmlns:a16="http://schemas.microsoft.com/office/drawing/2014/main" id="{37BB4FB8-80B5-EE0D-ED28-DC6441928923}"/>
                  </a:ext>
                </a:extLst>
              </p14:cNvPr>
              <p14:cNvContentPartPr/>
              <p14:nvPr/>
            </p14:nvContentPartPr>
            <p14:xfrm>
              <a:off x="1188360" y="2064240"/>
              <a:ext cx="10390320" cy="4079880"/>
            </p14:xfrm>
          </p:contentPart>
        </mc:Choice>
        <mc:Fallback>
          <p:pic>
            <p:nvPicPr>
              <p:cNvPr id="18" name="잉크 17">
                <a:extLst>
                  <a:ext uri="{FF2B5EF4-FFF2-40B4-BE49-F238E27FC236}">
                    <a16:creationId xmlns:a16="http://schemas.microsoft.com/office/drawing/2014/main" id="{37BB4FB8-80B5-EE0D-ED28-DC644192892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79000" y="2054880"/>
                <a:ext cx="10409040" cy="4098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639141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E362CB-EA87-5797-C4C1-A657C90C29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500FCBD-774C-C546-DE2D-E5451699FF30}"/>
              </a:ext>
            </a:extLst>
          </p:cNvPr>
          <p:cNvSpPr txBox="1"/>
          <p:nvPr/>
        </p:nvSpPr>
        <p:spPr>
          <a:xfrm>
            <a:off x="418012" y="484065"/>
            <a:ext cx="3587931" cy="618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altLang="ko-KR" sz="900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import </a:t>
            </a:r>
            <a:r>
              <a:rPr lang="en-US" altLang="ko-KR" sz="900" b="1" dirty="0" err="1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matplotlib.pyplot</a:t>
            </a:r>
            <a:r>
              <a:rPr lang="en-US" altLang="ko-KR" sz="900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as </a:t>
            </a:r>
            <a:r>
              <a:rPr lang="en-US" altLang="ko-KR" sz="900" b="1" dirty="0" err="1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plt</a:t>
            </a:r>
            <a:endParaRPr lang="en-US" altLang="ko-KR" sz="900" b="1" dirty="0"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>
              <a:buNone/>
            </a:pPr>
            <a:r>
              <a:rPr lang="en-US" altLang="ko-KR" sz="900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import torch</a:t>
            </a:r>
          </a:p>
          <a:p>
            <a:pPr>
              <a:buNone/>
            </a:pPr>
            <a:r>
              <a:rPr lang="en-US" altLang="ko-KR" sz="900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import </a:t>
            </a:r>
            <a:r>
              <a:rPr lang="en-US" altLang="ko-KR" sz="900" b="1" dirty="0" err="1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torch.nn</a:t>
            </a:r>
            <a:r>
              <a:rPr lang="en-US" altLang="ko-KR" sz="900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as </a:t>
            </a:r>
            <a:r>
              <a:rPr lang="en-US" altLang="ko-KR" sz="900" b="1" dirty="0" err="1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nn</a:t>
            </a:r>
            <a:endParaRPr lang="en-US" altLang="ko-KR" sz="900" b="1" dirty="0"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>
              <a:buNone/>
            </a:pPr>
            <a:r>
              <a:rPr lang="en-US" altLang="ko-KR" sz="900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import </a:t>
            </a:r>
            <a:r>
              <a:rPr lang="en-US" altLang="ko-KR" sz="900" b="1" dirty="0" err="1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torch.nn.functional</a:t>
            </a:r>
            <a:r>
              <a:rPr lang="en-US" altLang="ko-KR" sz="900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as F</a:t>
            </a:r>
          </a:p>
          <a:p>
            <a:pPr>
              <a:buNone/>
            </a:pPr>
            <a:r>
              <a:rPr lang="en-US" altLang="ko-KR" sz="900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import </a:t>
            </a:r>
            <a:r>
              <a:rPr lang="en-US" altLang="ko-KR" sz="900" b="1" dirty="0" err="1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torch.optim</a:t>
            </a:r>
            <a:r>
              <a:rPr lang="en-US" altLang="ko-KR" sz="900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as </a:t>
            </a:r>
            <a:r>
              <a:rPr lang="en-US" altLang="ko-KR" sz="900" b="1" dirty="0" err="1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optim</a:t>
            </a:r>
            <a:endParaRPr lang="en-US" altLang="ko-KR" sz="900" b="1" dirty="0"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>
              <a:buNone/>
            </a:pPr>
            <a:r>
              <a:rPr lang="en-US" altLang="ko-KR" sz="900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import </a:t>
            </a:r>
            <a:r>
              <a:rPr lang="en-US" altLang="ko-KR" sz="900" b="1" dirty="0" err="1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torchvision</a:t>
            </a:r>
            <a:endParaRPr lang="en-US" altLang="ko-KR" sz="900" b="1" dirty="0"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>
              <a:buNone/>
            </a:pPr>
            <a:r>
              <a:rPr lang="en-US" altLang="ko-KR" sz="900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from </a:t>
            </a:r>
            <a:r>
              <a:rPr lang="en-US" altLang="ko-KR" sz="900" b="1" dirty="0" err="1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torchvision</a:t>
            </a:r>
            <a:r>
              <a:rPr lang="en-US" altLang="ko-KR" sz="900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import datasets, transforms</a:t>
            </a:r>
            <a:br>
              <a:rPr lang="en-US" altLang="ko-KR" sz="900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br>
              <a:rPr lang="en-US" altLang="ko-KR" sz="900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lang="en-US" altLang="ko-KR" sz="900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# hyperparameters</a:t>
            </a:r>
          </a:p>
          <a:p>
            <a:pPr>
              <a:buNone/>
            </a:pPr>
            <a:r>
              <a:rPr lang="en-US" altLang="ko-KR" sz="900" b="1" dirty="0" err="1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input_dim</a:t>
            </a:r>
            <a:r>
              <a:rPr lang="en-US" altLang="ko-KR" sz="900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= 784  # x dimension</a:t>
            </a:r>
          </a:p>
          <a:p>
            <a:pPr>
              <a:buNone/>
            </a:pPr>
            <a:r>
              <a:rPr lang="en-US" altLang="ko-KR" sz="900" b="1" dirty="0" err="1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hidden_dim</a:t>
            </a:r>
            <a:r>
              <a:rPr lang="en-US" altLang="ko-KR" sz="900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= 200  # neurons in hidden layers</a:t>
            </a:r>
          </a:p>
          <a:p>
            <a:pPr>
              <a:buNone/>
            </a:pPr>
            <a:r>
              <a:rPr lang="en-US" altLang="ko-KR" sz="900" b="1" dirty="0" err="1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latent_dim</a:t>
            </a:r>
            <a:r>
              <a:rPr lang="en-US" altLang="ko-KR" sz="900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= 20  # z dimension</a:t>
            </a:r>
          </a:p>
          <a:p>
            <a:pPr>
              <a:buNone/>
            </a:pPr>
            <a:r>
              <a:rPr lang="en-US" altLang="ko-KR" sz="900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epochs = 30</a:t>
            </a:r>
          </a:p>
          <a:p>
            <a:pPr>
              <a:buNone/>
            </a:pPr>
            <a:r>
              <a:rPr lang="en-US" altLang="ko-KR" sz="900" b="1" dirty="0" err="1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learning_rate</a:t>
            </a:r>
            <a:r>
              <a:rPr lang="en-US" altLang="ko-KR" sz="900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= 3e-4</a:t>
            </a:r>
          </a:p>
          <a:p>
            <a:pPr>
              <a:buNone/>
            </a:pPr>
            <a:r>
              <a:rPr lang="en-US" altLang="ko-KR" sz="900" b="1" dirty="0" err="1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batch_size</a:t>
            </a:r>
            <a:r>
              <a:rPr lang="en-US" altLang="ko-KR" sz="900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= 32</a:t>
            </a:r>
            <a:br>
              <a:rPr lang="en-US" altLang="ko-KR" sz="900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br>
              <a:rPr lang="en-US" altLang="ko-KR" sz="900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lang="en-US" altLang="ko-KR" sz="900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class Encoder(</a:t>
            </a:r>
            <a:r>
              <a:rPr lang="en-US" altLang="ko-KR" sz="900" b="1" dirty="0" err="1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nn.Module</a:t>
            </a:r>
            <a:r>
              <a:rPr lang="en-US" altLang="ko-KR" sz="900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):</a:t>
            </a:r>
          </a:p>
          <a:p>
            <a:pPr>
              <a:buNone/>
            </a:pPr>
            <a:r>
              <a:rPr lang="en-US" altLang="ko-KR" sz="900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   def __</a:t>
            </a:r>
            <a:r>
              <a:rPr lang="en-US" altLang="ko-KR" sz="900" b="1" dirty="0" err="1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init</a:t>
            </a:r>
            <a:r>
              <a:rPr lang="en-US" altLang="ko-KR" sz="900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__(self, </a:t>
            </a:r>
            <a:r>
              <a:rPr lang="en-US" altLang="ko-KR" sz="900" b="1" dirty="0" err="1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input_dim</a:t>
            </a:r>
            <a:r>
              <a:rPr lang="en-US" altLang="ko-KR" sz="900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sz="900" b="1" dirty="0" err="1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hidden_dim</a:t>
            </a:r>
            <a:r>
              <a:rPr lang="en-US" altLang="ko-KR" sz="900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sz="900" b="1" dirty="0" err="1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latent_dim</a:t>
            </a:r>
            <a:r>
              <a:rPr lang="en-US" altLang="ko-KR" sz="900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):</a:t>
            </a:r>
          </a:p>
          <a:p>
            <a:pPr>
              <a:buNone/>
            </a:pPr>
            <a:r>
              <a:rPr lang="en-US" altLang="ko-KR" sz="900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       super().__</a:t>
            </a:r>
            <a:r>
              <a:rPr lang="en-US" altLang="ko-KR" sz="900" b="1" dirty="0" err="1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init</a:t>
            </a:r>
            <a:r>
              <a:rPr lang="en-US" altLang="ko-KR" sz="900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__()</a:t>
            </a:r>
          </a:p>
          <a:p>
            <a:pPr>
              <a:buNone/>
            </a:pPr>
            <a:r>
              <a:rPr lang="en-US" altLang="ko-KR" sz="900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       </a:t>
            </a:r>
            <a:r>
              <a:rPr lang="en-US" altLang="ko-KR" sz="900" b="1" dirty="0" err="1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self.linear</a:t>
            </a:r>
            <a:r>
              <a:rPr lang="en-US" altLang="ko-KR" sz="900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= </a:t>
            </a:r>
            <a:r>
              <a:rPr lang="en-US" altLang="ko-KR" sz="900" b="1" dirty="0" err="1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nn.Linear</a:t>
            </a:r>
            <a:r>
              <a:rPr lang="en-US" altLang="ko-KR" sz="900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900" b="1" dirty="0" err="1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input_dim</a:t>
            </a:r>
            <a:r>
              <a:rPr lang="en-US" altLang="ko-KR" sz="900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sz="900" b="1" dirty="0" err="1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hidden_dim</a:t>
            </a:r>
            <a:r>
              <a:rPr lang="en-US" altLang="ko-KR" sz="900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  <a:p>
            <a:pPr>
              <a:buNone/>
            </a:pPr>
            <a:r>
              <a:rPr lang="en-US" altLang="ko-KR" sz="900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       </a:t>
            </a:r>
            <a:r>
              <a:rPr lang="en-US" altLang="ko-KR" sz="900" b="1" dirty="0" err="1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self.linear_mu</a:t>
            </a:r>
            <a:r>
              <a:rPr lang="en-US" altLang="ko-KR" sz="900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= </a:t>
            </a:r>
            <a:r>
              <a:rPr lang="en-US" altLang="ko-KR" sz="900" b="1" dirty="0" err="1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nn.Linear</a:t>
            </a:r>
            <a:r>
              <a:rPr lang="en-US" altLang="ko-KR" sz="900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900" b="1" dirty="0" err="1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hidden_dim</a:t>
            </a:r>
            <a:r>
              <a:rPr lang="en-US" altLang="ko-KR" sz="900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sz="900" b="1" dirty="0" err="1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latent_dim</a:t>
            </a:r>
            <a:r>
              <a:rPr lang="en-US" altLang="ko-KR" sz="900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  <a:p>
            <a:pPr>
              <a:buNone/>
            </a:pPr>
            <a:r>
              <a:rPr lang="en-US" altLang="ko-KR" sz="900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       </a:t>
            </a:r>
            <a:r>
              <a:rPr lang="en-US" altLang="ko-KR" sz="900" b="1" dirty="0" err="1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self.linear_logvar</a:t>
            </a:r>
            <a:r>
              <a:rPr lang="en-US" altLang="ko-KR" sz="900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= </a:t>
            </a:r>
            <a:r>
              <a:rPr lang="en-US" altLang="ko-KR" sz="900" b="1" dirty="0" err="1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nn.Linear</a:t>
            </a:r>
            <a:r>
              <a:rPr lang="en-US" altLang="ko-KR" sz="900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900" b="1" dirty="0" err="1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hidden_dim</a:t>
            </a:r>
            <a:r>
              <a:rPr lang="en-US" altLang="ko-KR" sz="900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sz="900" b="1" dirty="0" err="1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latent_dim</a:t>
            </a:r>
            <a:r>
              <a:rPr lang="en-US" altLang="ko-KR" sz="900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  <a:p>
            <a:pPr>
              <a:buNone/>
            </a:pPr>
            <a:br>
              <a:rPr lang="en-US" altLang="ko-KR" sz="900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lang="en-US" altLang="ko-KR" sz="900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   def forward(self, x):</a:t>
            </a:r>
          </a:p>
          <a:p>
            <a:pPr>
              <a:buNone/>
            </a:pPr>
            <a:r>
              <a:rPr lang="en-US" altLang="ko-KR" sz="900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       h = </a:t>
            </a:r>
            <a:r>
              <a:rPr lang="en-US" altLang="ko-KR" sz="900" b="1" dirty="0" err="1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self.linear</a:t>
            </a:r>
            <a:r>
              <a:rPr lang="en-US" altLang="ko-KR" sz="900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(x)</a:t>
            </a:r>
          </a:p>
          <a:p>
            <a:pPr>
              <a:buNone/>
            </a:pPr>
            <a:r>
              <a:rPr lang="en-US" altLang="ko-KR" sz="900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       h = </a:t>
            </a:r>
            <a:r>
              <a:rPr lang="en-US" altLang="ko-KR" sz="900" b="1" dirty="0" err="1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F.relu</a:t>
            </a:r>
            <a:r>
              <a:rPr lang="en-US" altLang="ko-KR" sz="900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(h)</a:t>
            </a:r>
          </a:p>
          <a:p>
            <a:pPr>
              <a:buNone/>
            </a:pPr>
            <a:r>
              <a:rPr lang="en-US" altLang="ko-KR" sz="900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       mu = </a:t>
            </a:r>
            <a:r>
              <a:rPr lang="en-US" altLang="ko-KR" sz="900" b="1" dirty="0" err="1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self.linear_mu</a:t>
            </a:r>
            <a:r>
              <a:rPr lang="en-US" altLang="ko-KR" sz="900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(h)</a:t>
            </a:r>
          </a:p>
          <a:p>
            <a:pPr>
              <a:buNone/>
            </a:pPr>
            <a:r>
              <a:rPr lang="en-US" altLang="ko-KR" sz="900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       </a:t>
            </a:r>
            <a:r>
              <a:rPr lang="en-US" altLang="ko-KR" sz="900" b="1" dirty="0" err="1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logvar</a:t>
            </a:r>
            <a:r>
              <a:rPr lang="en-US" altLang="ko-KR" sz="900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= </a:t>
            </a:r>
            <a:r>
              <a:rPr lang="en-US" altLang="ko-KR" sz="900" b="1" dirty="0" err="1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self.linear_logvar</a:t>
            </a:r>
            <a:r>
              <a:rPr lang="en-US" altLang="ko-KR" sz="900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(h)</a:t>
            </a:r>
          </a:p>
          <a:p>
            <a:pPr>
              <a:buNone/>
            </a:pPr>
            <a:r>
              <a:rPr lang="en-US" altLang="ko-KR" sz="900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       sigma = </a:t>
            </a:r>
            <a:r>
              <a:rPr lang="en-US" altLang="ko-KR" sz="900" b="1" dirty="0" err="1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torch.exp</a:t>
            </a:r>
            <a:r>
              <a:rPr lang="en-US" altLang="ko-KR" sz="900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(0.5 * </a:t>
            </a:r>
            <a:r>
              <a:rPr lang="en-US" altLang="ko-KR" sz="900" b="1" dirty="0" err="1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logvar</a:t>
            </a:r>
            <a:r>
              <a:rPr lang="en-US" altLang="ko-KR" sz="900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  <a:p>
            <a:pPr>
              <a:buNone/>
            </a:pPr>
            <a:r>
              <a:rPr lang="en-US" altLang="ko-KR" sz="900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       return mu, sigma</a:t>
            </a:r>
            <a:br>
              <a:rPr lang="en-US" altLang="ko-KR" sz="900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br>
              <a:rPr lang="en-US" altLang="ko-KR" sz="900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lang="en-US" altLang="ko-KR" sz="900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class Decoder(</a:t>
            </a:r>
            <a:r>
              <a:rPr lang="en-US" altLang="ko-KR" sz="900" b="1" dirty="0" err="1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nn.Module</a:t>
            </a:r>
            <a:r>
              <a:rPr lang="en-US" altLang="ko-KR" sz="900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):</a:t>
            </a:r>
          </a:p>
          <a:p>
            <a:pPr>
              <a:buNone/>
            </a:pPr>
            <a:r>
              <a:rPr lang="en-US" altLang="ko-KR" sz="900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   def __</a:t>
            </a:r>
            <a:r>
              <a:rPr lang="en-US" altLang="ko-KR" sz="900" b="1" dirty="0" err="1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init</a:t>
            </a:r>
            <a:r>
              <a:rPr lang="en-US" altLang="ko-KR" sz="900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__(self, </a:t>
            </a:r>
            <a:r>
              <a:rPr lang="en-US" altLang="ko-KR" sz="900" b="1" dirty="0" err="1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latent_dim</a:t>
            </a:r>
            <a:r>
              <a:rPr lang="en-US" altLang="ko-KR" sz="900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sz="900" b="1" dirty="0" err="1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hidden_dim</a:t>
            </a:r>
            <a:r>
              <a:rPr lang="en-US" altLang="ko-KR" sz="900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sz="900" b="1" dirty="0" err="1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output_dim</a:t>
            </a:r>
            <a:r>
              <a:rPr lang="en-US" altLang="ko-KR" sz="900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):</a:t>
            </a:r>
          </a:p>
          <a:p>
            <a:pPr>
              <a:buNone/>
            </a:pPr>
            <a:r>
              <a:rPr lang="en-US" altLang="ko-KR" sz="900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       super().__</a:t>
            </a:r>
            <a:r>
              <a:rPr lang="en-US" altLang="ko-KR" sz="900" b="1" dirty="0" err="1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init</a:t>
            </a:r>
            <a:r>
              <a:rPr lang="en-US" altLang="ko-KR" sz="900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__()</a:t>
            </a:r>
          </a:p>
          <a:p>
            <a:pPr>
              <a:buNone/>
            </a:pPr>
            <a:r>
              <a:rPr lang="en-US" altLang="ko-KR" sz="900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       self.linear1 = </a:t>
            </a:r>
            <a:r>
              <a:rPr lang="en-US" altLang="ko-KR" sz="900" b="1" dirty="0" err="1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nn.Linear</a:t>
            </a:r>
            <a:r>
              <a:rPr lang="en-US" altLang="ko-KR" sz="900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900" b="1" dirty="0" err="1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latent_dim</a:t>
            </a:r>
            <a:r>
              <a:rPr lang="en-US" altLang="ko-KR" sz="900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sz="900" b="1" dirty="0" err="1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hidden_dim</a:t>
            </a:r>
            <a:r>
              <a:rPr lang="en-US" altLang="ko-KR" sz="900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  <a:p>
            <a:pPr>
              <a:buNone/>
            </a:pPr>
            <a:r>
              <a:rPr lang="en-US" altLang="ko-KR" sz="900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       self.linear2 = </a:t>
            </a:r>
            <a:r>
              <a:rPr lang="en-US" altLang="ko-KR" sz="900" b="1" dirty="0" err="1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nn.Linear</a:t>
            </a:r>
            <a:r>
              <a:rPr lang="en-US" altLang="ko-KR" sz="900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900" b="1" dirty="0" err="1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hidden_dim</a:t>
            </a:r>
            <a:r>
              <a:rPr lang="en-US" altLang="ko-KR" sz="900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sz="900" b="1" dirty="0" err="1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output_dim</a:t>
            </a:r>
            <a:r>
              <a:rPr lang="en-US" altLang="ko-KR" sz="900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  <a:p>
            <a:pPr>
              <a:buNone/>
            </a:pPr>
            <a:br>
              <a:rPr lang="en-US" altLang="ko-KR" sz="900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lang="en-US" altLang="ko-KR" sz="900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   def forward(self, z):</a:t>
            </a:r>
          </a:p>
          <a:p>
            <a:pPr>
              <a:buNone/>
            </a:pPr>
            <a:r>
              <a:rPr lang="en-US" altLang="ko-KR" sz="900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       h = self.linear1(z)</a:t>
            </a:r>
          </a:p>
          <a:p>
            <a:pPr>
              <a:buNone/>
            </a:pPr>
            <a:r>
              <a:rPr lang="en-US" altLang="ko-KR" sz="900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       h = </a:t>
            </a:r>
            <a:r>
              <a:rPr lang="en-US" altLang="ko-KR" sz="900" b="1" dirty="0" err="1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F.relu</a:t>
            </a:r>
            <a:r>
              <a:rPr lang="en-US" altLang="ko-KR" sz="900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(h)</a:t>
            </a:r>
          </a:p>
          <a:p>
            <a:pPr>
              <a:buNone/>
            </a:pPr>
            <a:r>
              <a:rPr lang="en-US" altLang="ko-KR" sz="900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       h = self.linear2(h)</a:t>
            </a:r>
          </a:p>
          <a:p>
            <a:pPr>
              <a:buNone/>
            </a:pPr>
            <a:r>
              <a:rPr lang="en-US" altLang="ko-KR" sz="900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       </a:t>
            </a:r>
            <a:r>
              <a:rPr lang="en-US" altLang="ko-KR" sz="900" b="1" dirty="0" err="1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x_hat</a:t>
            </a:r>
            <a:r>
              <a:rPr lang="en-US" altLang="ko-KR" sz="900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= </a:t>
            </a:r>
            <a:r>
              <a:rPr lang="en-US" altLang="ko-KR" sz="900" b="1" dirty="0" err="1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F.sigmoid</a:t>
            </a:r>
            <a:r>
              <a:rPr lang="en-US" altLang="ko-KR" sz="900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(h)</a:t>
            </a:r>
          </a:p>
          <a:p>
            <a:r>
              <a:rPr lang="en-US" altLang="ko-KR" sz="900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        return </a:t>
            </a:r>
            <a:r>
              <a:rPr lang="en-US" altLang="ko-KR" sz="900" b="1" dirty="0" err="1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x_hat</a:t>
            </a:r>
            <a:endParaRPr lang="en-US" altLang="ko-KR" sz="900" b="1" dirty="0"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2DB329-930A-9AA3-1425-201C5DEC459B}"/>
              </a:ext>
            </a:extLst>
          </p:cNvPr>
          <p:cNvSpPr txBox="1"/>
          <p:nvPr/>
        </p:nvSpPr>
        <p:spPr>
          <a:xfrm>
            <a:off x="365760" y="187626"/>
            <a:ext cx="6096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b="1" dirty="0"/>
              <a:t>(2) </a:t>
            </a:r>
            <a:r>
              <a:rPr lang="ko-KR" altLang="en-US" sz="1100" b="1" dirty="0"/>
              <a:t>인코더와 </a:t>
            </a:r>
            <a:r>
              <a:rPr lang="ko-KR" altLang="en-US" sz="1100" b="1" dirty="0" err="1"/>
              <a:t>디코더의</a:t>
            </a:r>
            <a:r>
              <a:rPr lang="ko-KR" altLang="en-US" sz="1100" b="1" dirty="0"/>
              <a:t> 구조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0A906B7-80E5-1D8B-5FF2-5D9770C7F776}"/>
                  </a:ext>
                </a:extLst>
              </p:cNvPr>
              <p:cNvSpPr txBox="1"/>
              <p:nvPr/>
            </p:nvSpPr>
            <p:spPr>
              <a:xfrm>
                <a:off x="4145280" y="472408"/>
                <a:ext cx="7045234" cy="13296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buNone/>
                </a:pPr>
                <a:r>
                  <a:rPr lang="ko-KR" altLang="en-US" sz="1100" b="1" dirty="0"/>
                  <a:t>인코더</a:t>
                </a:r>
                <a:r>
                  <a:rPr lang="en-US" altLang="ko-KR" sz="1100" b="1" dirty="0"/>
                  <a:t>(Encoder)</a:t>
                </a:r>
              </a:p>
              <a:p>
                <a:pPr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100" dirty="0"/>
                  <a:t> 입력 데이터 </a:t>
                </a:r>
                <a:r>
                  <a:rPr lang="en-US" altLang="ko-KR" sz="1100" dirty="0"/>
                  <a:t>x</a:t>
                </a:r>
                <a:r>
                  <a:rPr lang="ko-KR" altLang="en-US" sz="1100" dirty="0"/>
                  <a:t>를 받아서 잠재변수 </a:t>
                </a:r>
                <a:r>
                  <a:rPr lang="en-US" altLang="ko-KR" sz="1100" dirty="0"/>
                  <a:t>z</a:t>
                </a:r>
                <a:r>
                  <a:rPr lang="ko-KR" altLang="en-US" sz="1100" dirty="0"/>
                  <a:t>의 분포를 정의하는 두 매개변수 </a:t>
                </a:r>
                <a:r>
                  <a:rPr lang="ko-KR" altLang="en-US" sz="1100" b="1" dirty="0"/>
                  <a:t>평균</a:t>
                </a:r>
                <a:r>
                  <a:rPr lang="en-US" altLang="ko-KR" sz="1100" b="1" dirty="0"/>
                  <a:t>(μ)</a:t>
                </a:r>
                <a:r>
                  <a:rPr lang="ko-KR" altLang="en-US" sz="1100" dirty="0"/>
                  <a:t>과 </a:t>
                </a:r>
                <a:r>
                  <a:rPr lang="ko-KR" altLang="en-US" sz="1100" b="1" dirty="0"/>
                  <a:t>표준편차</a:t>
                </a:r>
                <a:r>
                  <a:rPr lang="en-US" altLang="ko-KR" sz="1100" b="1" dirty="0"/>
                  <a:t>(σ)</a:t>
                </a:r>
                <a:r>
                  <a:rPr lang="ko-KR" altLang="en-US" sz="1100" dirty="0"/>
                  <a:t>를 출력합니다</a:t>
                </a:r>
                <a:r>
                  <a:rPr lang="en-US" altLang="ko-KR" sz="1100" dirty="0"/>
                  <a:t>.</a:t>
                </a:r>
              </a:p>
              <a:p>
                <a:pPr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100" dirty="0"/>
                  <a:t> 실제 구현 시에는 신경망으로 다음을 출력합니다</a:t>
                </a:r>
                <a:r>
                  <a:rPr lang="en-US" altLang="ko-KR" sz="1100" dirty="0"/>
                  <a:t>: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100" dirty="0"/>
                  <a:t>μ (</a:t>
                </a:r>
                <a:r>
                  <a:rPr lang="ko-KR" altLang="en-US" sz="1100" dirty="0"/>
                  <a:t>잠재변수 평균</a:t>
                </a:r>
                <a:r>
                  <a:rPr lang="en-US" altLang="ko-KR" sz="1100" dirty="0"/>
                  <a:t>)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altLang="ko-KR" sz="1100" i="1" dirty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sz="1100" i="0" dirty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sSup>
                          <m:sSupPr>
                            <m:ctrlPr>
                              <a:rPr lang="en-US" altLang="ko-KR" sz="110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1100" i="1" dirty="0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altLang="ko-KR" sz="110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func>
                  </m:oMath>
                </a14:m>
                <a:r>
                  <a:rPr lang="en-US" altLang="ko-KR" sz="1100" dirty="0"/>
                  <a:t> </a:t>
                </a:r>
                <a:r>
                  <a:rPr lang="en-US" altLang="ko-KR" sz="1100" dirty="0">
                    <a:sym typeface="Wingdings" panose="05000000000000000000" pitchFamily="2" charset="2"/>
                  </a:rPr>
                  <a:t> </a:t>
                </a:r>
                <a14:m>
                  <m:oMath xmlns:m="http://schemas.openxmlformats.org/officeDocument/2006/math">
                    <m:r>
                      <a:rPr lang="en-US" altLang="ko-KR" sz="1100" i="1" dirty="0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altLang="ko-KR" sz="1100" dirty="0"/>
                  <a:t> (</a:t>
                </a:r>
                <a:r>
                  <a:rPr lang="ko-KR" altLang="en-US" sz="1100" dirty="0"/>
                  <a:t>잠재변수 표준편차</a:t>
                </a:r>
                <a:r>
                  <a:rPr lang="en-US" altLang="ko-KR" sz="1100" dirty="0"/>
                  <a:t>)</a:t>
                </a: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0A906B7-80E5-1D8B-5FF2-5D9770C7F7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5280" y="472408"/>
                <a:ext cx="7045234" cy="1329659"/>
              </a:xfrm>
              <a:prstGeom prst="rect">
                <a:avLst/>
              </a:prstGeom>
              <a:blipFill>
                <a:blip r:embed="rId2"/>
                <a:stretch>
                  <a:fillRect b="-18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27B369F-42A6-0972-A497-85586ACA1E60}"/>
                  </a:ext>
                </a:extLst>
              </p:cNvPr>
              <p:cNvSpPr txBox="1"/>
              <p:nvPr/>
            </p:nvSpPr>
            <p:spPr>
              <a:xfrm>
                <a:off x="4132217" y="3849967"/>
                <a:ext cx="7532914" cy="82137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buNone/>
                </a:pPr>
                <a:r>
                  <a:rPr lang="ko-KR" altLang="en-US" sz="1100" b="1" dirty="0"/>
                  <a:t>디코더</a:t>
                </a:r>
                <a:r>
                  <a:rPr lang="en-US" altLang="ko-KR" sz="1100" b="1" dirty="0"/>
                  <a:t>(Decoder)</a:t>
                </a:r>
              </a:p>
              <a:p>
                <a:pPr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100" dirty="0"/>
                  <a:t> 인코더에서 얻은 잠재변수 </a:t>
                </a:r>
                <a:r>
                  <a:rPr lang="en-US" altLang="ko-KR" sz="1100" dirty="0"/>
                  <a:t>z</a:t>
                </a:r>
                <a:r>
                  <a:rPr lang="ko-KR" altLang="en-US" sz="1100" dirty="0"/>
                  <a:t>를 받아 원본 데이터 크기의 데이터</a:t>
                </a:r>
                <a:r>
                  <a:rPr lang="en-US" altLang="ko-KR" sz="1100" dirty="0"/>
                  <a:t>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1100" b="1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1100" b="1" i="1" dirty="0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acc>
                  </m:oMath>
                </a14:m>
                <a:r>
                  <a:rPr lang="en-US" altLang="ko-KR" sz="1100" dirty="0"/>
                  <a:t>)</a:t>
                </a:r>
                <a:r>
                  <a:rPr lang="ko-KR" altLang="en-US" sz="1100" dirty="0"/>
                  <a:t>를 생성합니다</a:t>
                </a:r>
                <a:r>
                  <a:rPr lang="en-US" altLang="ko-KR" sz="1100" dirty="0"/>
                  <a:t>.</a:t>
                </a:r>
              </a:p>
              <a:p>
                <a:pPr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100" dirty="0"/>
                  <a:t> 출력 데이터는 일반적으로 </a:t>
                </a:r>
                <a:r>
                  <a:rPr lang="en-US" altLang="ko-KR" sz="1100" dirty="0"/>
                  <a:t>Sigmoid </a:t>
                </a:r>
                <a:r>
                  <a:rPr lang="ko-KR" altLang="en-US" sz="1100" dirty="0"/>
                  <a:t>활성화 함수를 사용해 </a:t>
                </a:r>
                <a:r>
                  <a:rPr lang="en-US" altLang="ko-KR" sz="1100" dirty="0"/>
                  <a:t>[0,1] </a:t>
                </a:r>
                <a:r>
                  <a:rPr lang="ko-KR" altLang="en-US" sz="1100" dirty="0"/>
                  <a:t>범위로 출력됩니다</a:t>
                </a:r>
                <a:r>
                  <a:rPr lang="en-US" altLang="ko-KR" sz="1100" dirty="0"/>
                  <a:t>. (MNIST </a:t>
                </a:r>
                <a:r>
                  <a:rPr lang="ko-KR" altLang="en-US" sz="1100" dirty="0"/>
                  <a:t>이미지 </a:t>
                </a:r>
                <a:r>
                  <a:rPr lang="en-US" altLang="ko-KR" sz="1100" dirty="0"/>
                  <a:t>[0,1] </a:t>
                </a:r>
                <a:r>
                  <a:rPr lang="ko-KR" altLang="en-US" sz="1100" dirty="0"/>
                  <a:t>정규화</a:t>
                </a:r>
                <a:r>
                  <a:rPr lang="en-US" altLang="ko-KR" sz="1100" dirty="0"/>
                  <a:t>)</a:t>
                </a: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27B369F-42A6-0972-A497-85586ACA1E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2217" y="3849967"/>
                <a:ext cx="7532914" cy="821379"/>
              </a:xfrm>
              <a:prstGeom prst="rect">
                <a:avLst/>
              </a:prstGeom>
              <a:blipFill>
                <a:blip r:embed="rId3"/>
                <a:stretch>
                  <a:fillRect b="-447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그림 11">
            <a:extLst>
              <a:ext uri="{FF2B5EF4-FFF2-40B4-BE49-F238E27FC236}">
                <a16:creationId xmlns:a16="http://schemas.microsoft.com/office/drawing/2014/main" id="{F43B2D42-7C11-5F76-7035-AB59AB0115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7573" y="1861634"/>
            <a:ext cx="4586245" cy="20479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17349D02-D9F5-2A29-B9FD-8592F3DD98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6219" y="4730913"/>
            <a:ext cx="4685209" cy="1412771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5" name="잉크 14">
                <a:extLst>
                  <a:ext uri="{FF2B5EF4-FFF2-40B4-BE49-F238E27FC236}">
                    <a16:creationId xmlns:a16="http://schemas.microsoft.com/office/drawing/2014/main" id="{4D9F8DC4-7B8C-2123-103D-95DBCADDDB4E}"/>
                  </a:ext>
                </a:extLst>
              </p14:cNvPr>
              <p14:cNvContentPartPr/>
              <p14:nvPr/>
            </p14:nvContentPartPr>
            <p14:xfrm>
              <a:off x="5289480" y="1540080"/>
              <a:ext cx="6646320" cy="4889160"/>
            </p14:xfrm>
          </p:contentPart>
        </mc:Choice>
        <mc:Fallback>
          <p:pic>
            <p:nvPicPr>
              <p:cNvPr id="15" name="잉크 14">
                <a:extLst>
                  <a:ext uri="{FF2B5EF4-FFF2-40B4-BE49-F238E27FC236}">
                    <a16:creationId xmlns:a16="http://schemas.microsoft.com/office/drawing/2014/main" id="{4D9F8DC4-7B8C-2123-103D-95DBCADDDB4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280120" y="1530720"/>
                <a:ext cx="6665040" cy="4907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709494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00CF21-AF7E-DDE1-1D65-4FCAB28637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E8B0C4-791D-DADF-A085-F622721F0EA4}"/>
              </a:ext>
            </a:extLst>
          </p:cNvPr>
          <p:cNvSpPr txBox="1"/>
          <p:nvPr/>
        </p:nvSpPr>
        <p:spPr>
          <a:xfrm>
            <a:off x="505097" y="998986"/>
            <a:ext cx="358793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altLang="ko-KR" sz="1000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def </a:t>
            </a:r>
            <a:r>
              <a:rPr lang="en-US" altLang="ko-KR" sz="1000" b="1" dirty="0" err="1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reparameterize</a:t>
            </a:r>
            <a:r>
              <a:rPr lang="en-US" altLang="ko-KR" sz="1000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(mu, sigma):</a:t>
            </a:r>
          </a:p>
          <a:p>
            <a:pPr>
              <a:buNone/>
            </a:pPr>
            <a:r>
              <a:rPr lang="en-US" altLang="ko-KR" sz="1000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eps = </a:t>
            </a:r>
            <a:r>
              <a:rPr lang="en-US" altLang="ko-KR" sz="1000" b="1" dirty="0" err="1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torch.randn_like</a:t>
            </a:r>
            <a:r>
              <a:rPr lang="en-US" altLang="ko-KR" sz="1000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(sigma)</a:t>
            </a:r>
          </a:p>
          <a:p>
            <a:pPr>
              <a:buNone/>
            </a:pPr>
            <a:r>
              <a:rPr lang="en-US" altLang="ko-KR" sz="1000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z = mu + eps * sigma</a:t>
            </a:r>
          </a:p>
          <a:p>
            <a:pPr>
              <a:buNone/>
            </a:pPr>
            <a:r>
              <a:rPr lang="en-US" altLang="ko-KR" sz="1000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return z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0EBBE1F-0B65-09D1-B772-BC73E959F9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4561" y="353590"/>
            <a:ext cx="4550227" cy="129079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045801A-70C8-F8D7-185E-61D55FB4A26C}"/>
              </a:ext>
            </a:extLst>
          </p:cNvPr>
          <p:cNvSpPr txBox="1"/>
          <p:nvPr/>
        </p:nvSpPr>
        <p:spPr>
          <a:xfrm>
            <a:off x="422366" y="248585"/>
            <a:ext cx="6096000" cy="5674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b="1" dirty="0"/>
              <a:t>(3) </a:t>
            </a:r>
            <a:r>
              <a:rPr lang="ko-KR" altLang="en-US" sz="1100" b="1" dirty="0" err="1"/>
              <a:t>재매개변수화</a:t>
            </a:r>
            <a:r>
              <a:rPr lang="ko-KR" altLang="en-US" sz="1100" b="1" dirty="0"/>
              <a:t> 트릭 코드 구현</a:t>
            </a:r>
            <a:endParaRPr lang="en-US" altLang="ko-KR" sz="1100" b="1" dirty="0"/>
          </a:p>
          <a:p>
            <a:pPr>
              <a:lnSpc>
                <a:spcPct val="150000"/>
              </a:lnSpc>
            </a:pPr>
            <a:r>
              <a:rPr lang="ko-KR" altLang="en-US" sz="1100" dirty="0"/>
              <a:t>샘플링을 미분 가능하게 만드는 </a:t>
            </a:r>
            <a:r>
              <a:rPr lang="ko-KR" altLang="en-US" sz="1100" b="1" dirty="0" err="1"/>
              <a:t>재매개변수화</a:t>
            </a:r>
            <a:r>
              <a:rPr lang="ko-KR" altLang="en-US" sz="1100" b="1" dirty="0"/>
              <a:t> 트릭</a:t>
            </a:r>
            <a:r>
              <a:rPr lang="ko-KR" altLang="en-US" sz="1100" dirty="0"/>
              <a:t>은 다음처럼 구현합니다</a:t>
            </a:r>
            <a:r>
              <a:rPr lang="en-US" altLang="ko-KR" sz="1100" dirty="0"/>
              <a:t>:</a:t>
            </a:r>
            <a:endParaRPr lang="ko-KR" altLang="en-US" sz="11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EF2103-51BD-801F-02A7-4153C1B9CC99}"/>
              </a:ext>
            </a:extLst>
          </p:cNvPr>
          <p:cNvSpPr txBox="1"/>
          <p:nvPr/>
        </p:nvSpPr>
        <p:spPr>
          <a:xfrm>
            <a:off x="422366" y="2989691"/>
            <a:ext cx="6096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b="1" dirty="0"/>
              <a:t>(4) </a:t>
            </a:r>
            <a:r>
              <a:rPr lang="ko-KR" altLang="en-US" sz="1100" b="1" dirty="0"/>
              <a:t>전체 손실 함수 코드 구현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81B50E-5326-EDEF-5A4C-9F5DA6C508DC}"/>
              </a:ext>
            </a:extLst>
          </p:cNvPr>
          <p:cNvSpPr txBox="1"/>
          <p:nvPr/>
        </p:nvSpPr>
        <p:spPr>
          <a:xfrm>
            <a:off x="448492" y="3549829"/>
            <a:ext cx="5673633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altLang="ko-KR" sz="1000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class VAE(</a:t>
            </a:r>
            <a:r>
              <a:rPr lang="en-US" altLang="ko-KR" sz="1000" b="1" dirty="0" err="1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nn.Module</a:t>
            </a:r>
            <a:r>
              <a:rPr lang="en-US" altLang="ko-KR" sz="1000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):</a:t>
            </a:r>
          </a:p>
          <a:p>
            <a:pPr>
              <a:buNone/>
            </a:pPr>
            <a:r>
              <a:rPr lang="en-US" altLang="ko-KR" sz="1000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def __</a:t>
            </a:r>
            <a:r>
              <a:rPr lang="en-US" altLang="ko-KR" sz="1000" b="1" dirty="0" err="1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init</a:t>
            </a:r>
            <a:r>
              <a:rPr lang="en-US" altLang="ko-KR" sz="1000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__(self, </a:t>
            </a:r>
            <a:r>
              <a:rPr lang="en-US" altLang="ko-KR" sz="1000" b="1" dirty="0" err="1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input_dim</a:t>
            </a:r>
            <a:r>
              <a:rPr lang="en-US" altLang="ko-KR" sz="1000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sz="1000" b="1" dirty="0" err="1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hidden_dim</a:t>
            </a:r>
            <a:r>
              <a:rPr lang="en-US" altLang="ko-KR" sz="1000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sz="1000" b="1" dirty="0" err="1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latent_dim</a:t>
            </a:r>
            <a:r>
              <a:rPr lang="en-US" altLang="ko-KR" sz="1000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):</a:t>
            </a:r>
          </a:p>
          <a:p>
            <a:pPr>
              <a:buNone/>
            </a:pPr>
            <a:r>
              <a:rPr lang="en-US" altLang="ko-KR" sz="1000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super().__</a:t>
            </a:r>
            <a:r>
              <a:rPr lang="en-US" altLang="ko-KR" sz="1000" b="1" dirty="0" err="1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init</a:t>
            </a:r>
            <a:r>
              <a:rPr lang="en-US" altLang="ko-KR" sz="1000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__()</a:t>
            </a:r>
          </a:p>
          <a:p>
            <a:pPr>
              <a:buNone/>
            </a:pPr>
            <a:r>
              <a:rPr lang="en-US" altLang="ko-KR" sz="1000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</a:t>
            </a:r>
            <a:r>
              <a:rPr lang="en-US" altLang="ko-KR" sz="1000" b="1" dirty="0" err="1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self.encoder</a:t>
            </a:r>
            <a:r>
              <a:rPr lang="en-US" altLang="ko-KR" sz="1000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= Encoder(</a:t>
            </a:r>
            <a:r>
              <a:rPr lang="en-US" altLang="ko-KR" sz="1000" b="1" dirty="0" err="1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input_dim</a:t>
            </a:r>
            <a:r>
              <a:rPr lang="en-US" altLang="ko-KR" sz="1000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sz="1000" b="1" dirty="0" err="1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hidden_dim</a:t>
            </a:r>
            <a:r>
              <a:rPr lang="en-US" altLang="ko-KR" sz="1000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sz="1000" b="1" dirty="0" err="1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latent_dim</a:t>
            </a:r>
            <a:r>
              <a:rPr lang="en-US" altLang="ko-KR" sz="1000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  <a:p>
            <a:pPr>
              <a:buNone/>
            </a:pPr>
            <a:r>
              <a:rPr lang="en-US" altLang="ko-KR" sz="1000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</a:t>
            </a:r>
            <a:r>
              <a:rPr lang="en-US" altLang="ko-KR" sz="1000" b="1" dirty="0" err="1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self.decoder</a:t>
            </a:r>
            <a:r>
              <a:rPr lang="en-US" altLang="ko-KR" sz="1000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= Decoder(</a:t>
            </a:r>
            <a:r>
              <a:rPr lang="en-US" altLang="ko-KR" sz="1000" b="1" dirty="0" err="1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latent_dim</a:t>
            </a:r>
            <a:r>
              <a:rPr lang="en-US" altLang="ko-KR" sz="1000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sz="1000" b="1" dirty="0" err="1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hidden_dim</a:t>
            </a:r>
            <a:r>
              <a:rPr lang="en-US" altLang="ko-KR" sz="1000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sz="1000" b="1" dirty="0" err="1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input_dim</a:t>
            </a:r>
            <a:r>
              <a:rPr lang="en-US" altLang="ko-KR" sz="1000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  <a:p>
            <a:pPr>
              <a:buNone/>
            </a:pPr>
            <a:endParaRPr lang="en-US" altLang="ko-KR" sz="1000" b="1" dirty="0"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>
              <a:buNone/>
            </a:pPr>
            <a:r>
              <a:rPr lang="en-US" altLang="ko-KR" sz="1000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def </a:t>
            </a:r>
            <a:r>
              <a:rPr lang="en-US" altLang="ko-KR" sz="1000" b="1" dirty="0" err="1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get_loss</a:t>
            </a:r>
            <a:r>
              <a:rPr lang="en-US" altLang="ko-KR" sz="1000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(self, x):</a:t>
            </a:r>
          </a:p>
          <a:p>
            <a:pPr>
              <a:buNone/>
            </a:pPr>
            <a:r>
              <a:rPr lang="en-US" altLang="ko-KR" sz="1000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mu, sigma = </a:t>
            </a:r>
            <a:r>
              <a:rPr lang="en-US" altLang="ko-KR" sz="1000" b="1" dirty="0" err="1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self.encoder</a:t>
            </a:r>
            <a:r>
              <a:rPr lang="en-US" altLang="ko-KR" sz="1000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(x)</a:t>
            </a:r>
          </a:p>
          <a:p>
            <a:pPr>
              <a:buNone/>
            </a:pPr>
            <a:r>
              <a:rPr lang="en-US" altLang="ko-KR" sz="1000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z = </a:t>
            </a:r>
            <a:r>
              <a:rPr lang="en-US" altLang="ko-KR" sz="1000" b="1" dirty="0" err="1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reparameterize</a:t>
            </a:r>
            <a:r>
              <a:rPr lang="en-US" altLang="ko-KR" sz="1000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(mu, sigma)</a:t>
            </a:r>
          </a:p>
          <a:p>
            <a:pPr>
              <a:buNone/>
            </a:pPr>
            <a:r>
              <a:rPr lang="en-US" altLang="ko-KR" sz="1000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</a:t>
            </a:r>
            <a:r>
              <a:rPr lang="en-US" altLang="ko-KR" sz="1000" b="1" dirty="0" err="1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x_hat</a:t>
            </a:r>
            <a:r>
              <a:rPr lang="en-US" altLang="ko-KR" sz="1000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= </a:t>
            </a:r>
            <a:r>
              <a:rPr lang="en-US" altLang="ko-KR" sz="1000" b="1" dirty="0" err="1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self.decoder</a:t>
            </a:r>
            <a:r>
              <a:rPr lang="en-US" altLang="ko-KR" sz="1000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(z)</a:t>
            </a:r>
          </a:p>
          <a:p>
            <a:pPr>
              <a:buNone/>
            </a:pPr>
            <a:endParaRPr lang="en-US" altLang="ko-KR" sz="1000" b="1" dirty="0"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>
              <a:buNone/>
            </a:pPr>
            <a:r>
              <a:rPr lang="en-US" altLang="ko-KR" sz="1000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</a:t>
            </a:r>
            <a:r>
              <a:rPr lang="en-US" altLang="ko-KR" sz="1000" b="1" dirty="0" err="1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batch_size</a:t>
            </a:r>
            <a:r>
              <a:rPr lang="en-US" altLang="ko-KR" sz="1000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= </a:t>
            </a:r>
            <a:r>
              <a:rPr lang="en-US" altLang="ko-KR" sz="1000" b="1" dirty="0" err="1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len</a:t>
            </a:r>
            <a:r>
              <a:rPr lang="en-US" altLang="ko-KR" sz="1000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(x)</a:t>
            </a:r>
          </a:p>
          <a:p>
            <a:pPr>
              <a:buNone/>
            </a:pPr>
            <a:r>
              <a:rPr lang="en-US" altLang="ko-KR" sz="1000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L1 = </a:t>
            </a:r>
            <a:r>
              <a:rPr lang="en-US" altLang="ko-KR" sz="1000" b="1" dirty="0" err="1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F.mse_loss</a:t>
            </a:r>
            <a:r>
              <a:rPr lang="en-US" altLang="ko-KR" sz="1000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000" b="1" dirty="0" err="1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x_hat</a:t>
            </a:r>
            <a:r>
              <a:rPr lang="en-US" altLang="ko-KR" sz="1000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x, reduction='sum’)	</a:t>
            </a:r>
            <a:r>
              <a:rPr lang="en-US" altLang="ko-KR" sz="1000" b="1" dirty="0">
                <a:solidFill>
                  <a:srgbClr val="00B05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#1</a:t>
            </a:r>
          </a:p>
          <a:p>
            <a:pPr>
              <a:buNone/>
            </a:pPr>
            <a:r>
              <a:rPr lang="en-US" altLang="ko-KR" sz="1000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L2 = - </a:t>
            </a:r>
            <a:r>
              <a:rPr lang="en-US" altLang="ko-KR" sz="1000" b="1" dirty="0" err="1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torch.sum</a:t>
            </a:r>
            <a:r>
              <a:rPr lang="en-US" altLang="ko-KR" sz="1000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(1 + torch.log(sigma ** 2) - mu ** 2 - sigma ** 2) </a:t>
            </a:r>
            <a:r>
              <a:rPr lang="en-US" altLang="ko-KR" sz="1000" b="1" dirty="0">
                <a:solidFill>
                  <a:srgbClr val="00B05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#2</a:t>
            </a:r>
            <a:endParaRPr lang="en-US" altLang="ko-KR" sz="1000" b="1" dirty="0"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>
              <a:buNone/>
            </a:pPr>
            <a:r>
              <a:rPr lang="en-US" altLang="ko-KR" sz="1000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return (L1 + L2) / </a:t>
            </a:r>
            <a:r>
              <a:rPr lang="en-US" altLang="ko-KR" sz="1000" b="1" dirty="0" err="1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batch_size</a:t>
            </a:r>
            <a:r>
              <a:rPr lang="en-US" altLang="ko-KR" sz="1000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	</a:t>
            </a:r>
            <a:r>
              <a:rPr lang="en-US" altLang="ko-KR" sz="1000" b="1" dirty="0">
                <a:solidFill>
                  <a:srgbClr val="00B05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#3</a:t>
            </a:r>
            <a:endParaRPr lang="en-US" altLang="ko-KR" sz="1000" b="1" dirty="0"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1BDB2E5-E5DF-E503-AD7A-259885C2E5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4527" y="2691162"/>
            <a:ext cx="5810294" cy="2703129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2" name="잉크 11">
                <a:extLst>
                  <a:ext uri="{FF2B5EF4-FFF2-40B4-BE49-F238E27FC236}">
                    <a16:creationId xmlns:a16="http://schemas.microsoft.com/office/drawing/2014/main" id="{636B5041-B07D-127A-1431-1FDC9B7AD595}"/>
                  </a:ext>
                </a:extLst>
              </p14:cNvPr>
              <p14:cNvContentPartPr/>
              <p14:nvPr/>
            </p14:nvContentPartPr>
            <p14:xfrm>
              <a:off x="766440" y="1068480"/>
              <a:ext cx="10899000" cy="4928400"/>
            </p14:xfrm>
          </p:contentPart>
        </mc:Choice>
        <mc:Fallback>
          <p:pic>
            <p:nvPicPr>
              <p:cNvPr id="12" name="잉크 11">
                <a:extLst>
                  <a:ext uri="{FF2B5EF4-FFF2-40B4-BE49-F238E27FC236}">
                    <a16:creationId xmlns:a16="http://schemas.microsoft.com/office/drawing/2014/main" id="{636B5041-B07D-127A-1431-1FDC9B7AD59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57080" y="1059120"/>
                <a:ext cx="10917720" cy="4947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835156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A84BE5-657B-E040-34C5-E3A8C695A8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9344CCC-4057-0409-49A9-09AF7D5B2FF2}"/>
              </a:ext>
            </a:extLst>
          </p:cNvPr>
          <p:cNvSpPr txBox="1"/>
          <p:nvPr/>
        </p:nvSpPr>
        <p:spPr>
          <a:xfrm>
            <a:off x="5468983" y="727232"/>
            <a:ext cx="6096000" cy="18370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altLang="ko-KR" sz="1100" b="1" dirty="0"/>
              <a:t>(5) VAE </a:t>
            </a:r>
            <a:r>
              <a:rPr lang="ko-KR" altLang="en-US" sz="1100" b="1" dirty="0"/>
              <a:t>전체 학습 과정</a:t>
            </a:r>
          </a:p>
          <a:p>
            <a:pPr>
              <a:lnSpc>
                <a:spcPct val="150000"/>
              </a:lnSpc>
              <a:buNone/>
            </a:pPr>
            <a:r>
              <a:rPr lang="en-US" altLang="ko-KR" sz="1100" dirty="0"/>
              <a:t>VAE</a:t>
            </a:r>
            <a:r>
              <a:rPr lang="ko-KR" altLang="en-US" sz="1100" dirty="0"/>
              <a:t>를 실제로 학습하는 과정은 다음과 같습니다</a:t>
            </a:r>
            <a:r>
              <a:rPr lang="en-US" altLang="ko-KR" sz="1100" dirty="0"/>
              <a:t>: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US" altLang="ko-KR" sz="1100" dirty="0"/>
              <a:t> MNIST </a:t>
            </a:r>
            <a:r>
              <a:rPr lang="ko-KR" altLang="en-US" sz="1100" dirty="0"/>
              <a:t>데이터 불러오기 </a:t>
            </a:r>
            <a:r>
              <a:rPr lang="en-US" altLang="ko-KR" sz="1100" dirty="0"/>
              <a:t>(</a:t>
            </a:r>
            <a:r>
              <a:rPr lang="ko-KR" altLang="en-US" sz="1100" dirty="0"/>
              <a:t>이미지 데이터는 </a:t>
            </a:r>
            <a:r>
              <a:rPr lang="en-US" altLang="ko-KR" sz="1100" dirty="0"/>
              <a:t>[0,1]</a:t>
            </a:r>
            <a:r>
              <a:rPr lang="ko-KR" altLang="en-US" sz="1100" dirty="0"/>
              <a:t>로 정규화 및 </a:t>
            </a:r>
            <a:r>
              <a:rPr lang="en-US" altLang="ko-KR" sz="1100" dirty="0"/>
              <a:t>1</a:t>
            </a:r>
            <a:r>
              <a:rPr lang="ko-KR" altLang="en-US" sz="1100" dirty="0"/>
              <a:t>차원 벡터로 변환</a:t>
            </a:r>
            <a:r>
              <a:rPr lang="en-US" altLang="ko-KR" sz="1100" dirty="0"/>
              <a:t>)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ko-KR" altLang="en-US" sz="1100" dirty="0"/>
              <a:t> 인코더와 </a:t>
            </a:r>
            <a:r>
              <a:rPr lang="ko-KR" altLang="en-US" sz="1100" dirty="0" err="1"/>
              <a:t>디코더</a:t>
            </a:r>
            <a:r>
              <a:rPr lang="ko-KR" altLang="en-US" sz="1100" dirty="0"/>
              <a:t> 모델 정의 및 </a:t>
            </a:r>
            <a:r>
              <a:rPr lang="ko-KR" altLang="en-US" sz="1100" dirty="0" err="1"/>
              <a:t>옵티마이저</a:t>
            </a:r>
            <a:r>
              <a:rPr lang="en-US" altLang="ko-KR" sz="1100" dirty="0"/>
              <a:t>(Adam) </a:t>
            </a:r>
            <a:r>
              <a:rPr lang="ko-KR" altLang="en-US" sz="1100" dirty="0"/>
              <a:t>설정</a:t>
            </a:r>
            <a:endParaRPr lang="en-US" altLang="ko-KR" sz="1100" dirty="0"/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ko-KR" altLang="en-US" sz="1100" dirty="0"/>
              <a:t> </a:t>
            </a:r>
            <a:r>
              <a:rPr lang="ko-KR" altLang="en-US" sz="1100" dirty="0" err="1"/>
              <a:t>에포크</a:t>
            </a:r>
            <a:r>
              <a:rPr lang="en-US" altLang="ko-KR" sz="1100" dirty="0"/>
              <a:t>(epoch)</a:t>
            </a:r>
            <a:r>
              <a:rPr lang="ko-KR" altLang="en-US" sz="1100" dirty="0"/>
              <a:t>마다 데이터 </a:t>
            </a:r>
            <a:r>
              <a:rPr lang="ko-KR" altLang="en-US" sz="1100" dirty="0" err="1"/>
              <a:t>로더에서</a:t>
            </a:r>
            <a:r>
              <a:rPr lang="ko-KR" altLang="en-US" sz="1100" dirty="0"/>
              <a:t> 미니배치를 추출해 학습 진행</a:t>
            </a:r>
            <a:endParaRPr lang="en-US" altLang="ko-KR" sz="1100" dirty="0"/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ko-KR" altLang="en-US" sz="1100" dirty="0"/>
              <a:t> 각 미니배치에 대해 손실을 계산 → </a:t>
            </a:r>
            <a:r>
              <a:rPr lang="ko-KR" altLang="en-US" sz="1100" dirty="0" err="1"/>
              <a:t>역전파</a:t>
            </a:r>
            <a:r>
              <a:rPr lang="ko-KR" altLang="en-US" sz="1100" dirty="0"/>
              <a:t> → 매개변수 갱신 반복</a:t>
            </a:r>
            <a:endParaRPr lang="en-US" altLang="ko-KR" sz="1100" dirty="0"/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ko-KR" altLang="en-US" sz="1100" dirty="0"/>
              <a:t> 손실을 지속적으로 모니터링하면서 학습 상태 확인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5EA68B-15B4-3725-2CE9-4AEC86136FFE}"/>
              </a:ext>
            </a:extLst>
          </p:cNvPr>
          <p:cNvSpPr txBox="1"/>
          <p:nvPr/>
        </p:nvSpPr>
        <p:spPr>
          <a:xfrm>
            <a:off x="435430" y="776521"/>
            <a:ext cx="5468981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900" b="1" dirty="0">
                <a:solidFill>
                  <a:srgbClr val="00B05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#1 </a:t>
            </a:r>
            <a:r>
              <a:rPr lang="ko-KR" altLang="en-US" sz="900" b="1" dirty="0">
                <a:solidFill>
                  <a:srgbClr val="00B05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데이터셋</a:t>
            </a:r>
            <a:r>
              <a:rPr lang="en-US" altLang="ko-KR" sz="900" b="1" dirty="0">
                <a:solidFill>
                  <a:srgbClr val="00B05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endParaRPr lang="en-US" altLang="ko-KR" sz="900" b="1" dirty="0"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>
              <a:buNone/>
            </a:pPr>
            <a:r>
              <a:rPr lang="en-US" altLang="ko-KR" sz="900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# datasets</a:t>
            </a:r>
          </a:p>
          <a:p>
            <a:pPr>
              <a:buNone/>
            </a:pPr>
            <a:r>
              <a:rPr lang="en-US" altLang="ko-KR" sz="900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transform = </a:t>
            </a:r>
            <a:r>
              <a:rPr lang="en-US" altLang="ko-KR" sz="900" b="1" dirty="0" err="1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transforms.Compose</a:t>
            </a:r>
            <a:r>
              <a:rPr lang="en-US" altLang="ko-KR" sz="900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([</a:t>
            </a:r>
          </a:p>
          <a:p>
            <a:pPr>
              <a:buNone/>
            </a:pPr>
            <a:r>
              <a:rPr lang="en-US" altLang="ko-KR" sz="900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        </a:t>
            </a:r>
            <a:r>
              <a:rPr lang="en-US" altLang="ko-KR" sz="900" b="1" dirty="0" err="1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transforms.ToTensor</a:t>
            </a:r>
            <a:r>
              <a:rPr lang="en-US" altLang="ko-KR" sz="900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(),</a:t>
            </a:r>
          </a:p>
          <a:p>
            <a:pPr>
              <a:buNone/>
            </a:pPr>
            <a:r>
              <a:rPr lang="en-US" altLang="ko-KR" sz="900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        </a:t>
            </a:r>
            <a:r>
              <a:rPr lang="en-US" altLang="ko-KR" sz="900" b="1" dirty="0" err="1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transforms.Lambda</a:t>
            </a:r>
            <a:r>
              <a:rPr lang="en-US" altLang="ko-KR" sz="900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900" b="1" dirty="0" err="1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torch.flatten</a:t>
            </a:r>
            <a:r>
              <a:rPr lang="en-US" altLang="ko-KR" sz="900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 # </a:t>
            </a:r>
            <a:r>
              <a:rPr lang="en-US" altLang="ko-KR" sz="900" b="1" dirty="0" err="1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falatten</a:t>
            </a:r>
            <a:endParaRPr lang="en-US" altLang="ko-KR" sz="900" b="1" dirty="0"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>
              <a:buNone/>
            </a:pPr>
            <a:r>
              <a:rPr lang="en-US" altLang="ko-KR" sz="900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    ])</a:t>
            </a:r>
          </a:p>
          <a:p>
            <a:pPr>
              <a:buNone/>
            </a:pPr>
            <a:r>
              <a:rPr lang="en-US" altLang="ko-KR" sz="900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dataset = </a:t>
            </a:r>
            <a:r>
              <a:rPr lang="en-US" altLang="ko-KR" sz="900" b="1" dirty="0" err="1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datasets.MNIST</a:t>
            </a:r>
            <a:r>
              <a:rPr lang="en-US" altLang="ko-KR" sz="900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(root='./data', train=True, download=True, transform=transform)</a:t>
            </a:r>
          </a:p>
          <a:p>
            <a:pPr>
              <a:buNone/>
            </a:pPr>
            <a:r>
              <a:rPr lang="en-US" altLang="ko-KR" sz="900" b="1" dirty="0" err="1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dataloader</a:t>
            </a:r>
            <a:r>
              <a:rPr lang="en-US" altLang="ko-KR" sz="900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= </a:t>
            </a:r>
            <a:r>
              <a:rPr lang="en-US" altLang="ko-KR" sz="900" b="1" dirty="0" err="1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torch.utils.data.DataLoader</a:t>
            </a:r>
            <a:r>
              <a:rPr lang="en-US" altLang="ko-KR" sz="900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(dataset, </a:t>
            </a:r>
            <a:r>
              <a:rPr lang="en-US" altLang="ko-KR" sz="900" b="1" dirty="0" err="1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batch_size</a:t>
            </a:r>
            <a:r>
              <a:rPr lang="en-US" altLang="ko-KR" sz="900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900" b="1" dirty="0" err="1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batch_size</a:t>
            </a:r>
            <a:r>
              <a:rPr lang="en-US" altLang="ko-KR" sz="900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shuffle=True)</a:t>
            </a:r>
          </a:p>
          <a:p>
            <a:pPr>
              <a:buNone/>
            </a:pPr>
            <a:endParaRPr lang="en-US" altLang="ko-KR" sz="900" b="1" dirty="0"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900" b="1" dirty="0">
                <a:solidFill>
                  <a:srgbClr val="00B05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#2 </a:t>
            </a:r>
            <a:r>
              <a:rPr lang="ko-KR" altLang="en-US" sz="900" b="1" dirty="0">
                <a:solidFill>
                  <a:srgbClr val="00B05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모델과 </a:t>
            </a:r>
            <a:r>
              <a:rPr lang="ko-KR" altLang="en-US" sz="900" b="1" dirty="0" err="1">
                <a:solidFill>
                  <a:srgbClr val="00B05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옵티마이저</a:t>
            </a:r>
            <a:r>
              <a:rPr lang="en-US" altLang="ko-KR" sz="900" b="1" dirty="0">
                <a:solidFill>
                  <a:srgbClr val="00B05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endParaRPr lang="en-US" altLang="ko-KR" sz="900" b="1" dirty="0"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>
              <a:buNone/>
            </a:pPr>
            <a:r>
              <a:rPr lang="en-US" altLang="ko-KR" sz="900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model = VAE(</a:t>
            </a:r>
            <a:r>
              <a:rPr lang="en-US" altLang="ko-KR" sz="900" b="1" dirty="0" err="1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input_dim</a:t>
            </a:r>
            <a:r>
              <a:rPr lang="en-US" altLang="ko-KR" sz="900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sz="900" b="1" dirty="0" err="1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hidden_dim</a:t>
            </a:r>
            <a:r>
              <a:rPr lang="en-US" altLang="ko-KR" sz="900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sz="900" b="1" dirty="0" err="1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latent_dim</a:t>
            </a:r>
            <a:r>
              <a:rPr lang="en-US" altLang="ko-KR" sz="900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  <a:p>
            <a:pPr>
              <a:buNone/>
            </a:pPr>
            <a:r>
              <a:rPr lang="en-US" altLang="ko-KR" sz="900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optimizer = </a:t>
            </a:r>
            <a:r>
              <a:rPr lang="en-US" altLang="ko-KR" sz="900" b="1" dirty="0" err="1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optim.Adam</a:t>
            </a:r>
            <a:r>
              <a:rPr lang="en-US" altLang="ko-KR" sz="900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900" b="1" dirty="0" err="1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model.parameters</a:t>
            </a:r>
            <a:r>
              <a:rPr lang="en-US" altLang="ko-KR" sz="900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(), </a:t>
            </a:r>
            <a:r>
              <a:rPr lang="en-US" altLang="ko-KR" sz="900" b="1" dirty="0" err="1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lr</a:t>
            </a:r>
            <a:r>
              <a:rPr lang="en-US" altLang="ko-KR" sz="900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sz="900" b="1" dirty="0" err="1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learning_rate</a:t>
            </a:r>
            <a:r>
              <a:rPr lang="en-US" altLang="ko-KR" sz="900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  <a:p>
            <a:pPr>
              <a:buNone/>
            </a:pPr>
            <a:r>
              <a:rPr lang="en-US" altLang="ko-KR" sz="900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losses = []</a:t>
            </a:r>
          </a:p>
          <a:p>
            <a:pPr>
              <a:buNone/>
            </a:pPr>
            <a:endParaRPr lang="en-US" altLang="ko-KR" sz="900" b="1" dirty="0"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900" b="1" dirty="0">
                <a:solidFill>
                  <a:srgbClr val="00B05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#3 </a:t>
            </a:r>
            <a:r>
              <a:rPr lang="ko-KR" altLang="en-US" sz="900" b="1" dirty="0">
                <a:solidFill>
                  <a:srgbClr val="00B05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학습 루프</a:t>
            </a:r>
            <a:endParaRPr lang="en-US" altLang="ko-KR" sz="900" b="1" dirty="0"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>
              <a:buNone/>
            </a:pPr>
            <a:r>
              <a:rPr lang="en-US" altLang="ko-KR" sz="900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for epoch in range(epochs):</a:t>
            </a:r>
          </a:p>
          <a:p>
            <a:pPr>
              <a:buNone/>
            </a:pPr>
            <a:r>
              <a:rPr lang="en-US" altLang="ko-KR" sz="900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lang="en-US" altLang="ko-KR" sz="900" b="1" dirty="0" err="1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loss_sum</a:t>
            </a:r>
            <a:r>
              <a:rPr lang="en-US" altLang="ko-KR" sz="900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= 0.0</a:t>
            </a:r>
          </a:p>
          <a:p>
            <a:pPr>
              <a:buNone/>
            </a:pPr>
            <a:r>
              <a:rPr lang="en-US" altLang="ko-KR" sz="900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lang="en-US" altLang="ko-KR" sz="900" b="1" dirty="0" err="1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cnt</a:t>
            </a:r>
            <a:r>
              <a:rPr lang="en-US" altLang="ko-KR" sz="900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= 0</a:t>
            </a:r>
          </a:p>
          <a:p>
            <a:pPr>
              <a:buNone/>
            </a:pPr>
            <a:endParaRPr lang="en-US" altLang="ko-KR" sz="900" b="1" dirty="0"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>
              <a:buNone/>
            </a:pPr>
            <a:r>
              <a:rPr lang="en-US" altLang="ko-KR" sz="900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for x, label in </a:t>
            </a:r>
            <a:r>
              <a:rPr lang="en-US" altLang="ko-KR" sz="900" b="1" dirty="0" err="1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dataloader</a:t>
            </a:r>
            <a:r>
              <a:rPr lang="en-US" altLang="ko-KR" sz="900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</a:p>
          <a:p>
            <a:pPr>
              <a:buNone/>
            </a:pPr>
            <a:r>
              <a:rPr lang="en-US" altLang="ko-KR" sz="900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</a:t>
            </a:r>
            <a:r>
              <a:rPr lang="en-US" altLang="ko-KR" sz="900" b="1" dirty="0" err="1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optimizer.zero_grad</a:t>
            </a:r>
            <a:r>
              <a:rPr lang="en-US" altLang="ko-KR" sz="900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()</a:t>
            </a:r>
          </a:p>
          <a:p>
            <a:pPr>
              <a:buNone/>
            </a:pPr>
            <a:r>
              <a:rPr lang="en-US" altLang="ko-KR" sz="900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loss = </a:t>
            </a:r>
            <a:r>
              <a:rPr lang="en-US" altLang="ko-KR" sz="900" b="1" dirty="0" err="1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model.get_loss</a:t>
            </a:r>
            <a:r>
              <a:rPr lang="en-US" altLang="ko-KR" sz="900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(x)</a:t>
            </a:r>
          </a:p>
          <a:p>
            <a:pPr>
              <a:buNone/>
            </a:pPr>
            <a:r>
              <a:rPr lang="en-US" altLang="ko-KR" sz="900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</a:t>
            </a:r>
            <a:r>
              <a:rPr lang="en-US" altLang="ko-KR" sz="900" b="1" dirty="0" err="1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loss.backward</a:t>
            </a:r>
            <a:r>
              <a:rPr lang="en-US" altLang="ko-KR" sz="900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()</a:t>
            </a:r>
          </a:p>
          <a:p>
            <a:pPr>
              <a:buNone/>
            </a:pPr>
            <a:r>
              <a:rPr lang="en-US" altLang="ko-KR" sz="900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</a:t>
            </a:r>
            <a:r>
              <a:rPr lang="en-US" altLang="ko-KR" sz="900" b="1" dirty="0" err="1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optimizer.step</a:t>
            </a:r>
            <a:r>
              <a:rPr lang="en-US" altLang="ko-KR" sz="900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()</a:t>
            </a:r>
          </a:p>
          <a:p>
            <a:pPr>
              <a:buNone/>
            </a:pPr>
            <a:endParaRPr lang="en-US" altLang="ko-KR" sz="900" b="1" dirty="0"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>
              <a:buNone/>
            </a:pPr>
            <a:r>
              <a:rPr lang="en-US" altLang="ko-KR" sz="900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</a:t>
            </a:r>
            <a:r>
              <a:rPr lang="en-US" altLang="ko-KR" sz="900" b="1" dirty="0" err="1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loss_sum</a:t>
            </a:r>
            <a:r>
              <a:rPr lang="en-US" altLang="ko-KR" sz="900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+= </a:t>
            </a:r>
            <a:r>
              <a:rPr lang="en-US" altLang="ko-KR" sz="900" b="1" dirty="0" err="1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loss.item</a:t>
            </a:r>
            <a:r>
              <a:rPr lang="en-US" altLang="ko-KR" sz="900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()</a:t>
            </a:r>
          </a:p>
          <a:p>
            <a:pPr>
              <a:buNone/>
            </a:pPr>
            <a:r>
              <a:rPr lang="en-US" altLang="ko-KR" sz="900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</a:t>
            </a:r>
            <a:r>
              <a:rPr lang="en-US" altLang="ko-KR" sz="900" b="1" dirty="0" err="1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cnt</a:t>
            </a:r>
            <a:r>
              <a:rPr lang="en-US" altLang="ko-KR" sz="900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+= 1</a:t>
            </a:r>
          </a:p>
          <a:p>
            <a:pPr>
              <a:buNone/>
            </a:pPr>
            <a:endParaRPr lang="en-US" altLang="ko-KR" sz="900" b="1" dirty="0"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>
              <a:buNone/>
            </a:pPr>
            <a:r>
              <a:rPr lang="en-US" altLang="ko-KR" sz="900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lang="en-US" altLang="ko-KR" sz="900" b="1" dirty="0" err="1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loss_avg</a:t>
            </a:r>
            <a:r>
              <a:rPr lang="en-US" altLang="ko-KR" sz="900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= </a:t>
            </a:r>
            <a:r>
              <a:rPr lang="en-US" altLang="ko-KR" sz="900" b="1" dirty="0" err="1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loss_sum</a:t>
            </a:r>
            <a:r>
              <a:rPr lang="en-US" altLang="ko-KR" sz="900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/ </a:t>
            </a:r>
            <a:r>
              <a:rPr lang="en-US" altLang="ko-KR" sz="900" b="1" dirty="0" err="1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cnt</a:t>
            </a:r>
            <a:endParaRPr lang="en-US" altLang="ko-KR" sz="900" b="1" dirty="0"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>
              <a:buNone/>
            </a:pPr>
            <a:r>
              <a:rPr lang="en-US" altLang="ko-KR" sz="900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print(</a:t>
            </a:r>
            <a:r>
              <a:rPr lang="en-US" altLang="ko-KR" sz="900" b="1" dirty="0" err="1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loss_avg</a:t>
            </a:r>
            <a:r>
              <a:rPr lang="en-US" altLang="ko-KR" sz="900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  <a:p>
            <a:pPr>
              <a:buNone/>
            </a:pPr>
            <a:r>
              <a:rPr lang="en-US" altLang="ko-KR" sz="900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lang="en-US" altLang="ko-KR" sz="900" b="1" dirty="0" err="1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losses.append</a:t>
            </a:r>
            <a:r>
              <a:rPr lang="en-US" altLang="ko-KR" sz="900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900" b="1" dirty="0" err="1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loss_avg</a:t>
            </a:r>
            <a:r>
              <a:rPr lang="en-US" altLang="ko-KR" sz="900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  <a:p>
            <a:pPr>
              <a:buNone/>
            </a:pPr>
            <a:endParaRPr lang="en-US" altLang="ko-KR" sz="900" b="1" dirty="0"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>
              <a:buNone/>
            </a:pPr>
            <a:r>
              <a:rPr lang="en-US" altLang="ko-KR" sz="900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# plot losses</a:t>
            </a:r>
          </a:p>
          <a:p>
            <a:pPr>
              <a:buNone/>
            </a:pPr>
            <a:r>
              <a:rPr lang="en-US" altLang="ko-KR" sz="900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epochs = list(range(1, epochs + 1))</a:t>
            </a:r>
          </a:p>
          <a:p>
            <a:pPr>
              <a:buNone/>
            </a:pPr>
            <a:r>
              <a:rPr lang="en-US" altLang="ko-KR" sz="900" b="1" dirty="0" err="1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plt.plot</a:t>
            </a:r>
            <a:r>
              <a:rPr lang="en-US" altLang="ko-KR" sz="900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(epochs, losses, marker='o', </a:t>
            </a:r>
            <a:r>
              <a:rPr lang="en-US" altLang="ko-KR" sz="900" b="1" dirty="0" err="1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linestyle</a:t>
            </a:r>
            <a:r>
              <a:rPr lang="en-US" altLang="ko-KR" sz="900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='-')</a:t>
            </a:r>
          </a:p>
          <a:p>
            <a:pPr>
              <a:buNone/>
            </a:pPr>
            <a:r>
              <a:rPr lang="en-US" altLang="ko-KR" sz="900" b="1" dirty="0" err="1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plt.xlabel</a:t>
            </a:r>
            <a:r>
              <a:rPr lang="en-US" altLang="ko-KR" sz="900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('Epoch')</a:t>
            </a:r>
          </a:p>
          <a:p>
            <a:pPr>
              <a:buNone/>
            </a:pPr>
            <a:r>
              <a:rPr lang="en-US" altLang="ko-KR" sz="900" b="1" dirty="0" err="1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plt.ylabel</a:t>
            </a:r>
            <a:r>
              <a:rPr lang="en-US" altLang="ko-KR" sz="900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('Loss')</a:t>
            </a:r>
          </a:p>
          <a:p>
            <a:pPr>
              <a:buNone/>
            </a:pPr>
            <a:r>
              <a:rPr lang="en-US" altLang="ko-KR" sz="900" b="1" dirty="0" err="1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plt.show</a:t>
            </a:r>
            <a:r>
              <a:rPr lang="en-US" altLang="ko-KR" sz="900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()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2C6FC51-2B02-24DA-B733-6C167E95AB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1748" y="3429000"/>
            <a:ext cx="4505325" cy="226726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5901B3F-D7F0-5ED3-2594-FD67E18F69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3446" y="3332344"/>
            <a:ext cx="3360900" cy="2598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3798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FB4DDB89-4CD7-CE31-C16C-05318339C1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1091" y="3510411"/>
            <a:ext cx="5544710" cy="264973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16E84A2-4511-D7DF-5CD7-090C3E6AE2F2}"/>
              </a:ext>
            </a:extLst>
          </p:cNvPr>
          <p:cNvSpPr txBox="1"/>
          <p:nvPr/>
        </p:nvSpPr>
        <p:spPr>
          <a:xfrm>
            <a:off x="558362" y="434856"/>
            <a:ext cx="2027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7.1 VAE</a:t>
            </a:r>
            <a:r>
              <a:rPr lang="ko-KR" altLang="en-US" b="1" dirty="0"/>
              <a:t>와 </a:t>
            </a:r>
            <a:r>
              <a:rPr lang="ko-KR" altLang="en-US" b="1" dirty="0" err="1"/>
              <a:t>디코더</a:t>
            </a:r>
            <a:endParaRPr lang="ko-KR" altLang="en-US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0B8B091-6906-6C74-30F4-838F44A671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105" y="1684456"/>
            <a:ext cx="4318715" cy="174454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CD1AEAD-127E-3EB2-CC5E-B5D2B43B59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2308" y="2111330"/>
            <a:ext cx="2086494" cy="60588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1C66B93-921B-9EFC-F25C-AC572422062A}"/>
              </a:ext>
            </a:extLst>
          </p:cNvPr>
          <p:cNvSpPr txBox="1"/>
          <p:nvPr/>
        </p:nvSpPr>
        <p:spPr>
          <a:xfrm>
            <a:off x="5537638" y="434856"/>
            <a:ext cx="6096000" cy="16523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altLang="ko-KR" sz="1400" b="1" dirty="0"/>
              <a:t>(1) </a:t>
            </a:r>
            <a:r>
              <a:rPr lang="ko-KR" altLang="en-US" sz="1400" b="1" dirty="0"/>
              <a:t>기존 모델들의 한계</a:t>
            </a:r>
            <a:endParaRPr lang="en-US" altLang="ko-KR" sz="1400" b="1" dirty="0"/>
          </a:p>
          <a:p>
            <a:pPr>
              <a:lnSpc>
                <a:spcPct val="150000"/>
              </a:lnSpc>
              <a:buNone/>
            </a:pPr>
            <a:endParaRPr lang="en-US" altLang="ko-KR" sz="1100" b="1" dirty="0"/>
          </a:p>
          <a:p>
            <a:pPr>
              <a:lnSpc>
                <a:spcPct val="150000"/>
              </a:lnSpc>
              <a:buNone/>
            </a:pPr>
            <a:r>
              <a:rPr lang="ko-KR" altLang="en-US" sz="1100" b="1" dirty="0"/>
              <a:t>① 하나의 정규 분포 모델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/>
              <a:t> 데이터의 확률 분포를 단순히 하나의 정규 분포로 표현하는 방식입니다</a:t>
            </a:r>
            <a:r>
              <a:rPr lang="en-US" altLang="ko-KR" sz="1100" dirty="0"/>
              <a:t>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/>
              <a:t> 장점</a:t>
            </a:r>
            <a:r>
              <a:rPr lang="en-US" altLang="ko-KR" sz="1100" dirty="0"/>
              <a:t>: </a:t>
            </a:r>
            <a:r>
              <a:rPr lang="ko-KR" altLang="en-US" sz="1100" dirty="0"/>
              <a:t>매우 간단하고 직관적</a:t>
            </a:r>
            <a:r>
              <a:rPr lang="en-US" altLang="ko-KR" sz="1100" dirty="0"/>
              <a:t>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/>
              <a:t> 단점</a:t>
            </a:r>
            <a:r>
              <a:rPr lang="en-US" altLang="ko-KR" sz="1100" dirty="0"/>
              <a:t>: </a:t>
            </a:r>
            <a:r>
              <a:rPr lang="ko-KR" altLang="en-US" sz="1100" dirty="0"/>
              <a:t>너무 간단해서 복잡한 데이터</a:t>
            </a:r>
            <a:r>
              <a:rPr lang="en-US" altLang="ko-KR" sz="1100" dirty="0"/>
              <a:t>(</a:t>
            </a:r>
            <a:r>
              <a:rPr lang="ko-KR" altLang="en-US" sz="1100" dirty="0"/>
              <a:t>이미지</a:t>
            </a:r>
            <a:r>
              <a:rPr lang="en-US" altLang="ko-KR" sz="1100" dirty="0"/>
              <a:t>, </a:t>
            </a:r>
            <a:r>
              <a:rPr lang="ko-KR" altLang="en-US" sz="1100" dirty="0"/>
              <a:t>음성 등</a:t>
            </a:r>
            <a:r>
              <a:rPr lang="en-US" altLang="ko-KR" sz="1100" dirty="0"/>
              <a:t>)</a:t>
            </a:r>
            <a:r>
              <a:rPr lang="ko-KR" altLang="en-US" sz="1100" dirty="0"/>
              <a:t>는 표현하기 어렵습니다</a:t>
            </a:r>
            <a:r>
              <a:rPr lang="en-US" altLang="ko-KR" sz="1100" dirty="0"/>
              <a:t>.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68E453E3-823E-12BC-1FEA-53E8AC72ED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37638" y="2749826"/>
            <a:ext cx="4534134" cy="72797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5106168-BF11-18A4-3B7B-4621C118A32D}"/>
              </a:ext>
            </a:extLst>
          </p:cNvPr>
          <p:cNvSpPr txBox="1"/>
          <p:nvPr/>
        </p:nvSpPr>
        <p:spPr>
          <a:xfrm>
            <a:off x="446539" y="3592219"/>
            <a:ext cx="5164552" cy="1583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ko-KR" altLang="en-US" sz="1100" b="1" dirty="0"/>
              <a:t>② 가우스 혼합 모델</a:t>
            </a:r>
            <a:r>
              <a:rPr lang="en-US" altLang="ko-KR" sz="1100" b="1" dirty="0"/>
              <a:t>(GMM)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/>
              <a:t> 여러 개의 정규 분포를 혼합하여 표현력을 높인 모델입니다</a:t>
            </a:r>
            <a:r>
              <a:rPr lang="en-US" altLang="ko-KR" sz="1100" dirty="0"/>
              <a:t>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/>
              <a:t> 범주형 분포에서 정규 분포 하나를 선택한 뒤</a:t>
            </a:r>
            <a:r>
              <a:rPr lang="en-US" altLang="ko-KR" sz="1100" dirty="0"/>
              <a:t>, </a:t>
            </a:r>
            <a:r>
              <a:rPr lang="ko-KR" altLang="en-US" sz="1100" dirty="0"/>
              <a:t>데이터를 생성합니다</a:t>
            </a:r>
            <a:r>
              <a:rPr lang="en-US" altLang="ko-KR" sz="1100" dirty="0"/>
              <a:t>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/>
              <a:t> 정규 분포가 여러 개 있기 때문에 표현력이 좀 더 좋아집니다</a:t>
            </a:r>
            <a:r>
              <a:rPr lang="en-US" altLang="ko-KR" sz="1100" dirty="0"/>
              <a:t>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/>
              <a:t> 하지만 여전히 </a:t>
            </a:r>
            <a:r>
              <a:rPr lang="ko-KR" altLang="en-US" sz="1100" b="1" dirty="0"/>
              <a:t>잠재 변수가 이산형 변수</a:t>
            </a:r>
            <a:r>
              <a:rPr lang="ko-KR" altLang="en-US" sz="1100" dirty="0"/>
              <a:t>라 복잡한 데이터 구조를 모두 표현하기 어렵습니다</a:t>
            </a:r>
            <a:r>
              <a:rPr lang="en-US" altLang="ko-KR" sz="1100" dirty="0"/>
              <a:t>.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7" name="잉크 16">
                <a:extLst>
                  <a:ext uri="{FF2B5EF4-FFF2-40B4-BE49-F238E27FC236}">
                    <a16:creationId xmlns:a16="http://schemas.microsoft.com/office/drawing/2014/main" id="{4922B2EA-C61F-BD1D-A3EE-C69813DB17F6}"/>
                  </a:ext>
                </a:extLst>
              </p14:cNvPr>
              <p14:cNvContentPartPr/>
              <p14:nvPr/>
            </p14:nvContentPartPr>
            <p14:xfrm>
              <a:off x="1406520" y="1217880"/>
              <a:ext cx="10491840" cy="4614480"/>
            </p14:xfrm>
          </p:contentPart>
        </mc:Choice>
        <mc:Fallback>
          <p:pic>
            <p:nvPicPr>
              <p:cNvPr id="17" name="잉크 16">
                <a:extLst>
                  <a:ext uri="{FF2B5EF4-FFF2-40B4-BE49-F238E27FC236}">
                    <a16:creationId xmlns:a16="http://schemas.microsoft.com/office/drawing/2014/main" id="{4922B2EA-C61F-BD1D-A3EE-C69813DB17F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397160" y="1208520"/>
                <a:ext cx="10510560" cy="4633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566718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22F25A-3F53-8BB4-64FD-91B6A4E0FC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C421DF4-1CBF-5C93-066B-C0827177FC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8976" y="2664776"/>
            <a:ext cx="2777892" cy="276061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A6D146E-8149-B2B4-3C88-285E21AF0D56}"/>
              </a:ext>
            </a:extLst>
          </p:cNvPr>
          <p:cNvSpPr txBox="1"/>
          <p:nvPr/>
        </p:nvSpPr>
        <p:spPr>
          <a:xfrm>
            <a:off x="557350" y="2705725"/>
            <a:ext cx="5468981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50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# generate new images</a:t>
            </a:r>
          </a:p>
          <a:p>
            <a:r>
              <a:rPr lang="en-US" altLang="ko-KR" sz="1050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with </a:t>
            </a:r>
            <a:r>
              <a:rPr lang="en-US" altLang="ko-KR" sz="1050" b="1" dirty="0" err="1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torch.no_grad</a:t>
            </a:r>
            <a:r>
              <a:rPr lang="en-US" altLang="ko-KR" sz="1050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():</a:t>
            </a:r>
          </a:p>
          <a:p>
            <a:r>
              <a:rPr lang="en-US" altLang="ko-KR" sz="1050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lang="en-US" altLang="ko-KR" sz="1050" b="1" dirty="0" err="1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sample_size</a:t>
            </a:r>
            <a:r>
              <a:rPr lang="en-US" altLang="ko-KR" sz="1050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= 64</a:t>
            </a:r>
          </a:p>
          <a:p>
            <a:r>
              <a:rPr lang="en-US" altLang="ko-KR" sz="1050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z = </a:t>
            </a:r>
            <a:r>
              <a:rPr lang="en-US" altLang="ko-KR" sz="1050" b="1" dirty="0" err="1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torch.randn</a:t>
            </a:r>
            <a:r>
              <a:rPr lang="en-US" altLang="ko-KR" sz="1050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050" b="1" dirty="0" err="1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sample_size</a:t>
            </a:r>
            <a:r>
              <a:rPr lang="en-US" altLang="ko-KR" sz="1050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sz="1050" b="1" dirty="0" err="1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latent_dim</a:t>
            </a:r>
            <a:r>
              <a:rPr lang="en-US" altLang="ko-KR" sz="1050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  <a:p>
            <a:r>
              <a:rPr lang="en-US" altLang="ko-KR" sz="1050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x = </a:t>
            </a:r>
            <a:r>
              <a:rPr lang="en-US" altLang="ko-KR" sz="1050" b="1" dirty="0" err="1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model.decoder</a:t>
            </a:r>
            <a:r>
              <a:rPr lang="en-US" altLang="ko-KR" sz="1050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(z)</a:t>
            </a:r>
          </a:p>
          <a:p>
            <a:r>
              <a:rPr lang="en-US" altLang="ko-KR" sz="1050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lang="en-US" altLang="ko-KR" sz="1050" b="1" dirty="0" err="1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generated_images</a:t>
            </a:r>
            <a:r>
              <a:rPr lang="en-US" altLang="ko-KR" sz="1050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= </a:t>
            </a:r>
            <a:r>
              <a:rPr lang="en-US" altLang="ko-KR" sz="1050" b="1" dirty="0" err="1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x.view</a:t>
            </a:r>
            <a:r>
              <a:rPr lang="en-US" altLang="ko-KR" sz="1050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050" b="1" dirty="0" err="1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sample_size</a:t>
            </a:r>
            <a:r>
              <a:rPr lang="en-US" altLang="ko-KR" sz="1050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1, 28, 28)</a:t>
            </a:r>
          </a:p>
          <a:p>
            <a:endParaRPr lang="en-US" altLang="ko-KR" sz="1050" b="1" dirty="0"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050" b="1" dirty="0" err="1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grid_img</a:t>
            </a:r>
            <a:r>
              <a:rPr lang="en-US" altLang="ko-KR" sz="1050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= </a:t>
            </a:r>
            <a:r>
              <a:rPr lang="en-US" altLang="ko-KR" sz="1050" b="1" dirty="0" err="1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torchvision.utils.make_grid</a:t>
            </a:r>
            <a:r>
              <a:rPr lang="en-US" altLang="ko-KR" sz="1050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050" b="1" dirty="0" err="1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generated_images</a:t>
            </a:r>
            <a:r>
              <a:rPr lang="en-US" altLang="ko-KR" sz="1050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sz="1050" b="1" dirty="0" err="1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nrow</a:t>
            </a:r>
            <a:r>
              <a:rPr lang="en-US" altLang="ko-KR" sz="1050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=8, padding=2, normalize=True)</a:t>
            </a:r>
          </a:p>
          <a:p>
            <a:r>
              <a:rPr lang="en-US" altLang="ko-KR" sz="1050" b="1" dirty="0" err="1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plt.imshow</a:t>
            </a:r>
            <a:r>
              <a:rPr lang="en-US" altLang="ko-KR" sz="1050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sz="1050" b="1" dirty="0" err="1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grid_img.permute</a:t>
            </a:r>
            <a:r>
              <a:rPr lang="en-US" altLang="ko-KR" sz="1050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(1, 2, 0))</a:t>
            </a:r>
          </a:p>
          <a:p>
            <a:r>
              <a:rPr lang="en-US" altLang="ko-KR" sz="1050" b="1" dirty="0" err="1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plt.axis</a:t>
            </a:r>
            <a:r>
              <a:rPr lang="en-US" altLang="ko-KR" sz="1050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('off')</a:t>
            </a:r>
          </a:p>
          <a:p>
            <a:r>
              <a:rPr lang="en-US" altLang="ko-KR" sz="1050" b="1" dirty="0" err="1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plt.show</a:t>
            </a:r>
            <a:r>
              <a:rPr lang="en-US" altLang="ko-KR" sz="1050" b="1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AB3E9A-A0CB-0BAE-A3EA-B41405CB8A88}"/>
              </a:ext>
            </a:extLst>
          </p:cNvPr>
          <p:cNvSpPr txBox="1"/>
          <p:nvPr/>
        </p:nvSpPr>
        <p:spPr>
          <a:xfrm>
            <a:off x="474618" y="500233"/>
            <a:ext cx="9165771" cy="18370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altLang="ko-KR" sz="1100" b="1" dirty="0"/>
              <a:t>(6) </a:t>
            </a:r>
            <a:r>
              <a:rPr lang="ko-KR" altLang="en-US" sz="1100" b="1" dirty="0"/>
              <a:t>학습 후 이미지 생성하기</a:t>
            </a:r>
          </a:p>
          <a:p>
            <a:pPr>
              <a:lnSpc>
                <a:spcPct val="150000"/>
              </a:lnSpc>
            </a:pPr>
            <a:r>
              <a:rPr lang="ko-KR" altLang="en-US" sz="1100" dirty="0"/>
              <a:t>이 코드는 </a:t>
            </a:r>
            <a:r>
              <a:rPr lang="en-US" altLang="ko-KR" sz="1100" dirty="0"/>
              <a:t>VAE(</a:t>
            </a:r>
            <a:r>
              <a:rPr lang="ko-KR" altLang="en-US" sz="1100" dirty="0" err="1"/>
              <a:t>변분</a:t>
            </a:r>
            <a:r>
              <a:rPr lang="ko-KR" altLang="en-US" sz="1100" dirty="0"/>
              <a:t> </a:t>
            </a:r>
            <a:r>
              <a:rPr lang="ko-KR" altLang="en-US" sz="1100" dirty="0" err="1"/>
              <a:t>오토인코더</a:t>
            </a:r>
            <a:r>
              <a:rPr lang="en-US" altLang="ko-KR" sz="1100" dirty="0"/>
              <a:t>)</a:t>
            </a:r>
            <a:r>
              <a:rPr lang="ko-KR" altLang="en-US" sz="1100" dirty="0"/>
              <a:t>의 </a:t>
            </a:r>
            <a:r>
              <a:rPr lang="ko-KR" altLang="en-US" sz="1100" dirty="0" err="1"/>
              <a:t>디코더를</a:t>
            </a:r>
            <a:r>
              <a:rPr lang="ko-KR" altLang="en-US" sz="1100" dirty="0"/>
              <a:t> 사용하여 새로운 이미지를 생성하고</a:t>
            </a:r>
            <a:r>
              <a:rPr lang="en-US" altLang="ko-KR" sz="1100" dirty="0"/>
              <a:t>, </a:t>
            </a:r>
            <a:r>
              <a:rPr lang="ko-KR" altLang="en-US" sz="1100" dirty="0"/>
              <a:t>이를 그리드 형태로 화면에 출력합니다</a:t>
            </a:r>
            <a:r>
              <a:rPr lang="en-US" altLang="ko-KR" sz="1100" dirty="0"/>
              <a:t>.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ko-KR" altLang="en-US" sz="1100" dirty="0"/>
              <a:t> 먼저 </a:t>
            </a:r>
            <a:r>
              <a:rPr lang="en-US" altLang="ko-KR" sz="1100" dirty="0" err="1"/>
              <a:t>torch.no_grad</a:t>
            </a:r>
            <a:r>
              <a:rPr lang="en-US" altLang="ko-KR" sz="1100" dirty="0"/>
              <a:t>()</a:t>
            </a:r>
            <a:r>
              <a:rPr lang="ko-KR" altLang="en-US" sz="1100" dirty="0"/>
              <a:t>를 사용하여 기울기 계산을 비활성화합니다</a:t>
            </a:r>
            <a:r>
              <a:rPr lang="en-US" altLang="ko-KR" sz="1100" dirty="0"/>
              <a:t>. </a:t>
            </a:r>
            <a:r>
              <a:rPr lang="ko-KR" altLang="en-US" sz="1100" dirty="0"/>
              <a:t>이 과정으로 메모리 사용량을 절약할 수 있습니다</a:t>
            </a:r>
            <a:r>
              <a:rPr lang="en-US" altLang="ko-KR" sz="1100" dirty="0"/>
              <a:t>.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ko-KR" altLang="en-US" sz="1100" dirty="0"/>
              <a:t> 지정된 잠재 공간</a:t>
            </a:r>
            <a:r>
              <a:rPr lang="en-US" altLang="ko-KR" sz="1100" dirty="0"/>
              <a:t>(latent dimension)</a:t>
            </a:r>
            <a:r>
              <a:rPr lang="ko-KR" altLang="en-US" sz="1100" dirty="0"/>
              <a:t>의 크기에 맞춰 </a:t>
            </a:r>
            <a:r>
              <a:rPr lang="en-US" altLang="ko-KR" sz="1100" dirty="0"/>
              <a:t>64</a:t>
            </a:r>
            <a:r>
              <a:rPr lang="ko-KR" altLang="en-US" sz="1100" dirty="0"/>
              <a:t>개의 무작위 잠재변수</a:t>
            </a:r>
            <a:r>
              <a:rPr lang="en-US" altLang="ko-KR" sz="1100" dirty="0"/>
              <a:t>(z)</a:t>
            </a:r>
            <a:r>
              <a:rPr lang="ko-KR" altLang="en-US" sz="1100" dirty="0"/>
              <a:t>를 생성합니다</a:t>
            </a:r>
            <a:r>
              <a:rPr lang="en-US" altLang="ko-KR" sz="1100" dirty="0"/>
              <a:t>.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ko-KR" altLang="en-US" sz="1100" dirty="0"/>
              <a:t> 생성된 잠재변수</a:t>
            </a:r>
            <a:r>
              <a:rPr lang="en-US" altLang="ko-KR" sz="1100" dirty="0"/>
              <a:t>(z)</a:t>
            </a:r>
            <a:r>
              <a:rPr lang="ko-KR" altLang="en-US" sz="1100" dirty="0"/>
              <a:t>를 모델의 </a:t>
            </a:r>
            <a:r>
              <a:rPr lang="ko-KR" altLang="en-US" sz="1100" dirty="0" err="1"/>
              <a:t>디코더</a:t>
            </a:r>
            <a:r>
              <a:rPr lang="en-US" altLang="ko-KR" sz="1100" dirty="0"/>
              <a:t>(decoder)</a:t>
            </a:r>
            <a:r>
              <a:rPr lang="ko-KR" altLang="en-US" sz="1100" dirty="0"/>
              <a:t>에 입력하여 이미지 데이터</a:t>
            </a:r>
            <a:r>
              <a:rPr lang="en-US" altLang="ko-KR" sz="1100" dirty="0"/>
              <a:t>(x)</a:t>
            </a:r>
            <a:r>
              <a:rPr lang="ko-KR" altLang="en-US" sz="1100" dirty="0"/>
              <a:t>를 생성합니다</a:t>
            </a:r>
            <a:r>
              <a:rPr lang="en-US" altLang="ko-KR" sz="1100" dirty="0"/>
              <a:t>.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ko-KR" altLang="en-US" sz="1100" dirty="0"/>
              <a:t> 생성된 이미지 데이터</a:t>
            </a:r>
            <a:r>
              <a:rPr lang="en-US" altLang="ko-KR" sz="1100" dirty="0"/>
              <a:t>(x)</a:t>
            </a:r>
            <a:r>
              <a:rPr lang="ko-KR" altLang="en-US" sz="1100" dirty="0"/>
              <a:t>를 </a:t>
            </a:r>
            <a:r>
              <a:rPr lang="en-US" altLang="ko-KR" sz="1100" dirty="0"/>
              <a:t>(64, 1, 28, 28)</a:t>
            </a:r>
            <a:r>
              <a:rPr lang="ko-KR" altLang="en-US" sz="1100" dirty="0"/>
              <a:t>의 형태로 변환하여</a:t>
            </a:r>
            <a:r>
              <a:rPr lang="en-US" altLang="ko-KR" sz="1100" dirty="0"/>
              <a:t>, 64</a:t>
            </a:r>
            <a:r>
              <a:rPr lang="ko-KR" altLang="en-US" sz="1100" dirty="0"/>
              <a:t>장의 </a:t>
            </a:r>
            <a:r>
              <a:rPr lang="en-US" altLang="ko-KR" sz="1100" dirty="0"/>
              <a:t>1</a:t>
            </a:r>
            <a:r>
              <a:rPr lang="ko-KR" altLang="en-US" sz="1100" dirty="0"/>
              <a:t>채널</a:t>
            </a:r>
            <a:r>
              <a:rPr lang="en-US" altLang="ko-KR" sz="1100" dirty="0"/>
              <a:t>(</a:t>
            </a:r>
            <a:r>
              <a:rPr lang="ko-KR" altLang="en-US" sz="1100" dirty="0" err="1"/>
              <a:t>그레이스케일</a:t>
            </a:r>
            <a:r>
              <a:rPr lang="en-US" altLang="ko-KR" sz="1100" dirty="0"/>
              <a:t>), 28×28 </a:t>
            </a:r>
            <a:r>
              <a:rPr lang="ko-KR" altLang="en-US" sz="1100" dirty="0"/>
              <a:t>픽셀 이미지를 얻습니다</a:t>
            </a:r>
            <a:r>
              <a:rPr lang="en-US" altLang="ko-KR" sz="1100" dirty="0"/>
              <a:t>.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ko-KR" altLang="en-US" sz="1100" dirty="0"/>
              <a:t> 마지막으로 이미지를 그리드 형태로 정렬하여 화면에 출력합니다</a:t>
            </a:r>
            <a:r>
              <a:rPr lang="en-US" altLang="ko-KR" sz="1100" dirty="0"/>
              <a:t>. </a:t>
            </a:r>
            <a:r>
              <a:rPr lang="ko-KR" altLang="en-US" sz="1100" dirty="0"/>
              <a:t>코드 실행 시 그리드 형태의 생성된 이미지가 나타납니다</a:t>
            </a:r>
            <a:r>
              <a:rPr lang="en-US" altLang="ko-KR" sz="11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059970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109308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20BE943-58F5-425D-4411-F8C979D861DA}"/>
              </a:ext>
            </a:extLst>
          </p:cNvPr>
          <p:cNvSpPr txBox="1"/>
          <p:nvPr/>
        </p:nvSpPr>
        <p:spPr>
          <a:xfrm>
            <a:off x="339706" y="207794"/>
            <a:ext cx="60946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7.1.3 VAE </a:t>
            </a:r>
            <a:r>
              <a:rPr lang="ko-KR" altLang="en-US" dirty="0"/>
              <a:t>와 </a:t>
            </a:r>
            <a:r>
              <a:rPr lang="ko-KR" altLang="en-US" dirty="0" err="1"/>
              <a:t>디코더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0A94BA-2227-10A6-CA15-34004CD942B9}"/>
              </a:ext>
            </a:extLst>
          </p:cNvPr>
          <p:cNvSpPr txBox="1"/>
          <p:nvPr/>
        </p:nvSpPr>
        <p:spPr>
          <a:xfrm>
            <a:off x="555420" y="1471544"/>
            <a:ext cx="6094674" cy="18370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altLang="ko-KR" sz="1100" b="1" dirty="0"/>
              <a:t>① VAE</a:t>
            </a:r>
            <a:r>
              <a:rPr lang="ko-KR" altLang="en-US" sz="1100" b="1" dirty="0"/>
              <a:t>의 기본 아이디어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dirty="0"/>
              <a:t> VAE</a:t>
            </a:r>
            <a:r>
              <a:rPr lang="ko-KR" altLang="en-US" sz="1100" dirty="0"/>
              <a:t>는 신경망을 활용한 </a:t>
            </a:r>
            <a:r>
              <a:rPr lang="ko-KR" altLang="en-US" sz="1100" b="1" dirty="0"/>
              <a:t>복잡한 데이터 분포를 표현</a:t>
            </a:r>
            <a:r>
              <a:rPr lang="ko-KR" altLang="en-US" sz="1100" dirty="0"/>
              <a:t>할 수 있는 </a:t>
            </a:r>
            <a:r>
              <a:rPr lang="ko-KR" altLang="en-US" sz="1100" b="1" dirty="0"/>
              <a:t>강력한 생성 모델</a:t>
            </a:r>
            <a:r>
              <a:rPr lang="ko-KR" altLang="en-US" sz="1100" dirty="0"/>
              <a:t>입니다</a:t>
            </a:r>
            <a:r>
              <a:rPr lang="en-US" altLang="ko-KR" sz="1100" dirty="0"/>
              <a:t>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b="1" dirty="0"/>
              <a:t> 연속된 벡터 형태의 잠재 변수</a:t>
            </a:r>
            <a:r>
              <a:rPr lang="en-US" altLang="ko-KR" sz="1100" b="1" dirty="0"/>
              <a:t>(latent variable)</a:t>
            </a:r>
            <a:r>
              <a:rPr lang="ko-KR" altLang="en-US" sz="1100" b="1" dirty="0"/>
              <a:t>를 사용</a:t>
            </a:r>
            <a:r>
              <a:rPr lang="ko-KR" altLang="en-US" sz="1100" dirty="0"/>
              <a:t>합니다</a:t>
            </a:r>
            <a:r>
              <a:rPr lang="en-US" altLang="ko-KR" sz="1100" dirty="0"/>
              <a:t>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/>
              <a:t>잠재 변수는 데이터의 </a:t>
            </a:r>
            <a:r>
              <a:rPr lang="ko-KR" altLang="en-US" sz="1100" b="1" dirty="0"/>
              <a:t>추상적이고 압축된 표현</a:t>
            </a:r>
            <a:r>
              <a:rPr lang="ko-KR" altLang="en-US" sz="1100" dirty="0"/>
              <a:t>을 의미합니다</a:t>
            </a:r>
            <a:r>
              <a:rPr lang="en-US" altLang="ko-KR" sz="1100" dirty="0"/>
              <a:t>.</a:t>
            </a:r>
          </a:p>
          <a:p>
            <a:pPr>
              <a:lnSpc>
                <a:spcPct val="150000"/>
              </a:lnSpc>
              <a:buNone/>
            </a:pPr>
            <a:r>
              <a:rPr lang="ko-KR" altLang="en-US" sz="1100" b="1" dirty="0"/>
              <a:t>② </a:t>
            </a:r>
            <a:r>
              <a:rPr lang="en-US" altLang="ko-KR" sz="1100" b="1" dirty="0"/>
              <a:t>VAE</a:t>
            </a:r>
            <a:r>
              <a:rPr lang="ko-KR" altLang="en-US" sz="1100" b="1" dirty="0"/>
              <a:t>의 핵심 구성 요소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b="1" dirty="0"/>
              <a:t> 잠재 변수 </a:t>
            </a:r>
            <a:r>
              <a:rPr lang="en-US" altLang="ko-KR" sz="1100" b="1" dirty="0"/>
              <a:t>z</a:t>
            </a:r>
            <a:r>
              <a:rPr lang="en-US" altLang="ko-KR" sz="1100" dirty="0"/>
              <a:t>: </a:t>
            </a:r>
            <a:r>
              <a:rPr lang="ko-KR" altLang="en-US" sz="1100" dirty="0"/>
              <a:t>데이터 생성의 시작점</a:t>
            </a:r>
            <a:r>
              <a:rPr lang="en-US" altLang="ko-KR" sz="1100" dirty="0"/>
              <a:t>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b="1" dirty="0"/>
              <a:t> </a:t>
            </a:r>
            <a:r>
              <a:rPr lang="ko-KR" altLang="en-US" sz="1100" b="1" dirty="0" err="1"/>
              <a:t>디코더</a:t>
            </a:r>
            <a:r>
              <a:rPr lang="en-US" altLang="ko-KR" sz="1100" b="1" dirty="0"/>
              <a:t>(Decoder)</a:t>
            </a:r>
            <a:r>
              <a:rPr lang="en-US" altLang="ko-KR" sz="1100" dirty="0"/>
              <a:t>: </a:t>
            </a:r>
            <a:r>
              <a:rPr lang="ko-KR" altLang="en-US" sz="1100" dirty="0"/>
              <a:t>잠재 변수를 받아 데이터로 변환해 주는 신경망</a:t>
            </a:r>
            <a:r>
              <a:rPr lang="en-US" altLang="ko-KR" sz="1100" dirty="0"/>
              <a:t>.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8653B3F9-0A1D-55A8-CFB5-99232C9170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1287" y="1517793"/>
            <a:ext cx="4318715" cy="174454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D028C211-253D-EE41-514B-49109838E88E}"/>
              </a:ext>
            </a:extLst>
          </p:cNvPr>
          <p:cNvSpPr txBox="1"/>
          <p:nvPr/>
        </p:nvSpPr>
        <p:spPr>
          <a:xfrm>
            <a:off x="555420" y="4431064"/>
            <a:ext cx="6097384" cy="8213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altLang="ko-KR" sz="1100" b="1" dirty="0"/>
              <a:t>1</a:t>
            </a:r>
            <a:r>
              <a:rPr lang="ko-KR" altLang="en-US" sz="1100" b="1" dirty="0"/>
              <a:t>단계</a:t>
            </a:r>
            <a:r>
              <a:rPr lang="en-US" altLang="ko-KR" sz="1100" b="1" dirty="0"/>
              <a:t>: </a:t>
            </a:r>
            <a:r>
              <a:rPr lang="ko-KR" altLang="en-US" sz="1100" b="1" dirty="0"/>
              <a:t>잠재 변수 </a:t>
            </a:r>
            <a:r>
              <a:rPr lang="en-US" altLang="ko-KR" sz="1100" b="1" dirty="0"/>
              <a:t>z </a:t>
            </a:r>
            <a:r>
              <a:rPr lang="ko-KR" altLang="en-US" sz="1100" b="1" dirty="0"/>
              <a:t>샘플링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b="1" dirty="0"/>
              <a:t> 잠재 변수 </a:t>
            </a:r>
            <a:r>
              <a:rPr lang="en-US" altLang="ko-KR" sz="1100" b="1" dirty="0"/>
              <a:t>z</a:t>
            </a:r>
            <a:r>
              <a:rPr lang="ko-KR" altLang="en-US" sz="1100" dirty="0"/>
              <a:t> 는 미리 고정된 정규 분포에서 생성됩니다</a:t>
            </a:r>
            <a:r>
              <a:rPr lang="en-US" altLang="ko-KR" sz="1100" dirty="0"/>
              <a:t>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/>
              <a:t> 일반적으로 평균이 </a:t>
            </a:r>
            <a:r>
              <a:rPr lang="en-US" altLang="ko-KR" sz="1100" dirty="0"/>
              <a:t>0</a:t>
            </a:r>
            <a:r>
              <a:rPr lang="ko-KR" altLang="en-US" sz="1100" dirty="0"/>
              <a:t>이고 공분산 행렬이 단위행렬</a:t>
            </a:r>
            <a:r>
              <a:rPr lang="en-US" altLang="ko-KR" sz="1100" dirty="0"/>
              <a:t>(III)</a:t>
            </a:r>
            <a:r>
              <a:rPr lang="ko-KR" altLang="en-US" sz="1100" dirty="0"/>
              <a:t>인 정규 분포에서 생성됩니다</a:t>
            </a:r>
            <a:r>
              <a:rPr lang="en-US" altLang="ko-KR" sz="1100" dirty="0"/>
              <a:t>.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F50576CE-BD66-1365-5F8B-702CB6CC86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3874" y="4142566"/>
            <a:ext cx="4434874" cy="1532136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630714FE-9EEE-2E3C-962D-2DCEB2FAB9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4859" y="3751795"/>
            <a:ext cx="1202282" cy="990857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3214D39F-D610-1D71-1AD0-1089237929BF}"/>
              </a:ext>
            </a:extLst>
          </p:cNvPr>
          <p:cNvSpPr txBox="1"/>
          <p:nvPr/>
        </p:nvSpPr>
        <p:spPr>
          <a:xfrm>
            <a:off x="339706" y="750824"/>
            <a:ext cx="6096000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altLang="ko-KR" sz="1800" b="1" dirty="0"/>
              <a:t>(2) VAE</a:t>
            </a:r>
            <a:r>
              <a:rPr lang="ko-KR" altLang="en-US" sz="1800" b="1" dirty="0"/>
              <a:t>란 무엇인가</a:t>
            </a:r>
            <a:r>
              <a:rPr lang="en-US" altLang="ko-KR" sz="1800" b="1" dirty="0"/>
              <a:t>?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4" name="잉크 33">
                <a:extLst>
                  <a:ext uri="{FF2B5EF4-FFF2-40B4-BE49-F238E27FC236}">
                    <a16:creationId xmlns:a16="http://schemas.microsoft.com/office/drawing/2014/main" id="{9183333B-AA7B-8421-D739-7CB8E363E75E}"/>
                  </a:ext>
                </a:extLst>
              </p14:cNvPr>
              <p14:cNvContentPartPr/>
              <p14:nvPr/>
            </p14:nvContentPartPr>
            <p14:xfrm>
              <a:off x="1866960" y="1295640"/>
              <a:ext cx="9963720" cy="4673880"/>
            </p14:xfrm>
          </p:contentPart>
        </mc:Choice>
        <mc:Fallback>
          <p:pic>
            <p:nvPicPr>
              <p:cNvPr id="34" name="잉크 33">
                <a:extLst>
                  <a:ext uri="{FF2B5EF4-FFF2-40B4-BE49-F238E27FC236}">
                    <a16:creationId xmlns:a16="http://schemas.microsoft.com/office/drawing/2014/main" id="{9183333B-AA7B-8421-D739-7CB8E363E75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857600" y="1286280"/>
                <a:ext cx="9982440" cy="4692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96314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85C9CB-7838-5E19-BDD2-FEFF85D735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87DDE58-48C5-8C4D-A901-099679569573}"/>
              </a:ext>
            </a:extLst>
          </p:cNvPr>
          <p:cNvSpPr txBox="1"/>
          <p:nvPr/>
        </p:nvSpPr>
        <p:spPr>
          <a:xfrm>
            <a:off x="5547358" y="3098192"/>
            <a:ext cx="6491764" cy="1583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altLang="ko-KR" sz="1100" b="1" dirty="0"/>
              <a:t>(5) EM </a:t>
            </a:r>
            <a:r>
              <a:rPr lang="ko-KR" altLang="en-US" sz="1100" b="1" dirty="0"/>
              <a:t>알고리즘의 한계와 </a:t>
            </a:r>
            <a:r>
              <a:rPr lang="en-US" altLang="ko-KR" sz="1100" b="1" dirty="0"/>
              <a:t>VAE </a:t>
            </a:r>
            <a:r>
              <a:rPr lang="ko-KR" altLang="en-US" sz="1100" b="1" dirty="0"/>
              <a:t>도입 이유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/>
              <a:t> 이론상 </a:t>
            </a:r>
            <a:r>
              <a:rPr lang="en-US" altLang="ko-KR" sz="1100" dirty="0"/>
              <a:t>EM </a:t>
            </a:r>
            <a:r>
              <a:rPr lang="ko-KR" altLang="en-US" sz="1100" dirty="0"/>
              <a:t>알고리즘으로 </a:t>
            </a:r>
            <a:r>
              <a:rPr lang="en-US" altLang="ko-KR" sz="1100" dirty="0"/>
              <a:t>VAE </a:t>
            </a:r>
            <a:r>
              <a:rPr lang="ko-KR" altLang="en-US" sz="1100" dirty="0"/>
              <a:t>모델의 매개변수를 학습할 수 있습니다</a:t>
            </a:r>
            <a:r>
              <a:rPr lang="en-US" altLang="ko-KR" sz="1100" dirty="0"/>
              <a:t>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/>
              <a:t> 하지만 </a:t>
            </a:r>
            <a:r>
              <a:rPr lang="en-US" altLang="ko-KR" sz="1100" dirty="0"/>
              <a:t>VAE</a:t>
            </a:r>
            <a:r>
              <a:rPr lang="ko-KR" altLang="en-US" sz="1100" dirty="0"/>
              <a:t>의 잠재 변수 </a:t>
            </a:r>
            <a:r>
              <a:rPr lang="en-US" altLang="ko-KR" sz="1100" dirty="0"/>
              <a:t>z</a:t>
            </a:r>
            <a:r>
              <a:rPr lang="ko-KR" altLang="en-US" sz="1100" dirty="0"/>
              <a:t>가 다차원 벡터 형태이기 때문에</a:t>
            </a:r>
            <a:r>
              <a:rPr lang="en-US" altLang="ko-KR" sz="1100" dirty="0"/>
              <a:t>, EM </a:t>
            </a:r>
            <a:r>
              <a:rPr lang="ko-KR" altLang="en-US" sz="1100" dirty="0"/>
              <a:t>알고리즘에서 사용하는 사후 분포</a:t>
            </a:r>
            <a:r>
              <a:rPr lang="en-US" altLang="ko-KR" sz="1100" dirty="0"/>
              <a:t>(conditional distribution)</a:t>
            </a:r>
            <a:r>
              <a:rPr lang="ko-KR" altLang="en-US" sz="1100" dirty="0"/>
              <a:t>의 </a:t>
            </a:r>
            <a:r>
              <a:rPr lang="ko-KR" altLang="en-US" sz="1100" b="1" dirty="0"/>
              <a:t>적분 계산이 거의 불가능한 수준으로 어려워집니다</a:t>
            </a:r>
            <a:r>
              <a:rPr lang="en-US" altLang="ko-KR" sz="1100" dirty="0"/>
              <a:t>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/>
              <a:t> 이를 극복하기 위해 </a:t>
            </a:r>
            <a:r>
              <a:rPr lang="en-US" altLang="ko-KR" sz="1100" dirty="0"/>
              <a:t>VAE</a:t>
            </a:r>
            <a:r>
              <a:rPr lang="ko-KR" altLang="en-US" sz="1100" dirty="0"/>
              <a:t>는 </a:t>
            </a:r>
            <a:r>
              <a:rPr lang="ko-KR" altLang="en-US" sz="1100" b="1" dirty="0" err="1"/>
              <a:t>변분</a:t>
            </a:r>
            <a:r>
              <a:rPr lang="ko-KR" altLang="en-US" sz="1100" b="1" dirty="0"/>
              <a:t> </a:t>
            </a:r>
            <a:r>
              <a:rPr lang="ko-KR" altLang="en-US" sz="1100" b="1" dirty="0" err="1"/>
              <a:t>베이즈</a:t>
            </a:r>
            <a:r>
              <a:rPr lang="en-US" altLang="ko-KR" sz="1100" b="1" dirty="0"/>
              <a:t>(Variational Bayes)</a:t>
            </a:r>
            <a:r>
              <a:rPr lang="ko-KR" altLang="en-US" sz="1100" dirty="0"/>
              <a:t> 접근법을 도입하게 됩니다</a:t>
            </a:r>
            <a:r>
              <a:rPr lang="en-US" altLang="ko-KR" sz="1100" dirty="0"/>
              <a:t>. (</a:t>
            </a:r>
            <a:r>
              <a:rPr lang="ko-KR" altLang="en-US" sz="1100" dirty="0"/>
              <a:t>다음 절에서 다룰 내용</a:t>
            </a:r>
            <a:r>
              <a:rPr lang="en-US" altLang="ko-KR" sz="1100" dirty="0"/>
              <a:t>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C4F43A1-0489-ADCC-51CF-6306D5212359}"/>
              </a:ext>
            </a:extLst>
          </p:cNvPr>
          <p:cNvSpPr txBox="1"/>
          <p:nvPr/>
        </p:nvSpPr>
        <p:spPr>
          <a:xfrm>
            <a:off x="399278" y="391154"/>
            <a:ext cx="6527569" cy="8213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altLang="ko-KR" sz="1100" b="1" dirty="0"/>
              <a:t>2</a:t>
            </a:r>
            <a:r>
              <a:rPr lang="ko-KR" altLang="en-US" sz="1100" b="1" dirty="0"/>
              <a:t>단계</a:t>
            </a:r>
            <a:r>
              <a:rPr lang="en-US" altLang="ko-KR" sz="1100" b="1" dirty="0"/>
              <a:t>: </a:t>
            </a:r>
            <a:r>
              <a:rPr lang="ko-KR" altLang="en-US" sz="1100" b="1" dirty="0" err="1"/>
              <a:t>디코더</a:t>
            </a:r>
            <a:r>
              <a:rPr lang="en-US" altLang="ko-KR" sz="1100" b="1" dirty="0"/>
              <a:t>(Decoder)</a:t>
            </a:r>
            <a:r>
              <a:rPr lang="ko-KR" altLang="en-US" sz="1100" b="1" dirty="0"/>
              <a:t>를 통한 데이터 생성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b="1" dirty="0" err="1"/>
              <a:t>디코더는</a:t>
            </a:r>
            <a:r>
              <a:rPr lang="ko-KR" altLang="en-US" sz="1100" b="1" dirty="0"/>
              <a:t> 신경망으로 구성</a:t>
            </a:r>
            <a:r>
              <a:rPr lang="ko-KR" altLang="en-US" sz="1100" dirty="0"/>
              <a:t>되며</a:t>
            </a:r>
            <a:r>
              <a:rPr lang="en-US" altLang="ko-KR" sz="1100" dirty="0"/>
              <a:t>, </a:t>
            </a:r>
            <a:r>
              <a:rPr lang="ko-KR" altLang="en-US" sz="1100" dirty="0"/>
              <a:t>이 신경망이 잠재 변수 </a:t>
            </a:r>
            <a:r>
              <a:rPr lang="en-US" altLang="ko-KR" sz="1100" dirty="0"/>
              <a:t>z</a:t>
            </a:r>
            <a:r>
              <a:rPr lang="ko-KR" altLang="en-US" sz="1100" dirty="0"/>
              <a:t>를 실제 관측 가능한 데이터 </a:t>
            </a:r>
            <a:r>
              <a:rPr lang="en-US" altLang="ko-KR" sz="1100" dirty="0"/>
              <a:t>x</a:t>
            </a:r>
            <a:r>
              <a:rPr lang="ko-KR" altLang="en-US" sz="1100" dirty="0"/>
              <a:t>로 변환합니다</a:t>
            </a:r>
            <a:r>
              <a:rPr lang="en-US" altLang="ko-KR" sz="1100" dirty="0"/>
              <a:t>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 err="1"/>
              <a:t>디코더의</a:t>
            </a:r>
            <a:r>
              <a:rPr lang="ko-KR" altLang="en-US" sz="1100" dirty="0"/>
              <a:t> 출력은 데이터 분포의 평균벡터</a:t>
            </a:r>
            <a:r>
              <a:rPr lang="en-US" altLang="ko-KR" sz="1100" dirty="0"/>
              <a:t>(</a:t>
            </a:r>
            <a:r>
              <a:rPr lang="ko-KR" altLang="en-US" sz="1100" dirty="0"/>
              <a:t>즉</a:t>
            </a:r>
            <a:r>
              <a:rPr lang="en-US" altLang="ko-KR" sz="1100" dirty="0"/>
              <a:t>, </a:t>
            </a:r>
            <a:r>
              <a:rPr lang="ko-KR" altLang="en-US" sz="1100" dirty="0"/>
              <a:t>중심 위치</a:t>
            </a:r>
            <a:r>
              <a:rPr lang="en-US" altLang="ko-KR" sz="1100" dirty="0"/>
              <a:t>)</a:t>
            </a:r>
            <a:r>
              <a:rPr lang="ko-KR" altLang="en-US" sz="1100" dirty="0"/>
              <a:t>를 나타냅니다</a:t>
            </a:r>
            <a:r>
              <a:rPr lang="en-US" altLang="ko-KR" sz="1100" dirty="0"/>
              <a:t>.</a:t>
            </a: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283DC8FB-A97D-F47A-6F1E-CD7E70366C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405" y="1352813"/>
            <a:ext cx="5809693" cy="545733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99E54B48-C32C-AA6D-1CDC-2FDBF2D9A7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405" y="1818375"/>
            <a:ext cx="5814826" cy="759575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08E13302-C672-0E88-68D4-7D7CDD39EF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5096" y="662466"/>
            <a:ext cx="4938713" cy="1733550"/>
          </a:xfrm>
          <a:prstGeom prst="rect">
            <a:avLst/>
          </a:prstGeom>
        </p:spPr>
      </p:pic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E0F5A380-ED9C-3B51-05FE-830F591ED9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432680"/>
              </p:ext>
            </p:extLst>
          </p:nvPr>
        </p:nvGraphicFramePr>
        <p:xfrm>
          <a:off x="350292" y="3551837"/>
          <a:ext cx="5075382" cy="1595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91794">
                  <a:extLst>
                    <a:ext uri="{9D8B030D-6E8A-4147-A177-3AD203B41FA5}">
                      <a16:colId xmlns:a16="http://schemas.microsoft.com/office/drawing/2014/main" val="2193216461"/>
                    </a:ext>
                  </a:extLst>
                </a:gridCol>
                <a:gridCol w="1691794">
                  <a:extLst>
                    <a:ext uri="{9D8B030D-6E8A-4147-A177-3AD203B41FA5}">
                      <a16:colId xmlns:a16="http://schemas.microsoft.com/office/drawing/2014/main" val="1528788629"/>
                    </a:ext>
                  </a:extLst>
                </a:gridCol>
                <a:gridCol w="1691794">
                  <a:extLst>
                    <a:ext uri="{9D8B030D-6E8A-4147-A177-3AD203B41FA5}">
                      <a16:colId xmlns:a16="http://schemas.microsoft.com/office/drawing/2014/main" val="35234573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GMM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VAE</a:t>
                      </a:r>
                      <a:endParaRPr 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99905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잠재 변수의 형태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1100" dirty="0"/>
                        <a:t>이산형 변수</a:t>
                      </a:r>
                      <a:r>
                        <a:rPr lang="en-US" altLang="ko-KR" sz="1100" dirty="0"/>
                        <a:t>(</a:t>
                      </a:r>
                      <a:r>
                        <a:rPr lang="ko-KR" altLang="en-US" sz="1100" dirty="0"/>
                        <a:t>범주형</a:t>
                      </a:r>
                      <a:r>
                        <a:rPr lang="en-US" altLang="ko-KR" sz="1100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연속형 벡터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156411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표현 능력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제한적 </a:t>
                      </a:r>
                      <a:r>
                        <a:rPr lang="en-US" altLang="ko-KR" sz="1100" dirty="0"/>
                        <a:t>(</a:t>
                      </a:r>
                      <a:r>
                        <a:rPr lang="ko-KR" altLang="en-US" sz="1100" dirty="0"/>
                        <a:t>정규 분포 몇 개의 혼합</a:t>
                      </a:r>
                      <a:r>
                        <a:rPr lang="en-US" altLang="ko-KR" sz="1100" dirty="0"/>
                        <a:t>)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1100" dirty="0"/>
                        <a:t>매우 유연하고 강력한 표현력</a:t>
                      </a:r>
                      <a:endParaRPr lang="en-US" altLang="ko-KR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857708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사용 모델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1100" dirty="0"/>
                        <a:t>단순 혼합 정규 분포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/>
                        <a:t>인공 신경망</a:t>
                      </a:r>
                      <a:r>
                        <a:rPr lang="ko-KR" altLang="en-US" sz="1100" dirty="0"/>
                        <a:t>을 사용하여 훨씬 복잡한 변환 가능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28495317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19D89F47-CFCA-BF7B-63A9-E1EB2B66F07E}"/>
              </a:ext>
            </a:extLst>
          </p:cNvPr>
          <p:cNvSpPr txBox="1"/>
          <p:nvPr/>
        </p:nvSpPr>
        <p:spPr>
          <a:xfrm>
            <a:off x="350292" y="3098192"/>
            <a:ext cx="609738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b="1" dirty="0"/>
              <a:t>(4) GMM</a:t>
            </a:r>
            <a:r>
              <a:rPr lang="ko-KR" altLang="en-US" sz="1100" b="1" dirty="0"/>
              <a:t>과 </a:t>
            </a:r>
            <a:r>
              <a:rPr lang="en-US" altLang="ko-KR" sz="1100" b="1" dirty="0"/>
              <a:t>VAE</a:t>
            </a:r>
            <a:r>
              <a:rPr lang="ko-KR" altLang="en-US" sz="1100" b="1" dirty="0"/>
              <a:t>의 핵심 차이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EF08451-1188-6250-56D8-467803186963}"/>
              </a:ext>
            </a:extLst>
          </p:cNvPr>
          <p:cNvSpPr txBox="1"/>
          <p:nvPr/>
        </p:nvSpPr>
        <p:spPr>
          <a:xfrm>
            <a:off x="5547360" y="4790977"/>
            <a:ext cx="6491764" cy="1583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altLang="ko-KR" sz="1100" b="1" dirty="0"/>
              <a:t>(6) </a:t>
            </a:r>
            <a:r>
              <a:rPr lang="ko-KR" altLang="en-US" sz="1100" b="1" dirty="0"/>
              <a:t>요약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b="1" dirty="0"/>
              <a:t> 정규 분포</a:t>
            </a:r>
            <a:r>
              <a:rPr lang="en-US" altLang="ko-KR" sz="1100" b="1" dirty="0"/>
              <a:t>, GMM</a:t>
            </a:r>
            <a:r>
              <a:rPr lang="ko-KR" altLang="en-US" sz="1100" dirty="0"/>
              <a:t>은 복잡한 데이터 표현에 한계가 있습니다</a:t>
            </a:r>
            <a:r>
              <a:rPr lang="en-US" altLang="ko-KR" sz="1100" dirty="0"/>
              <a:t>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b="1" dirty="0"/>
              <a:t> VAE</a:t>
            </a:r>
            <a:r>
              <a:rPr lang="ko-KR" altLang="en-US" sz="1100" dirty="0"/>
              <a:t>는 </a:t>
            </a:r>
            <a:r>
              <a:rPr lang="ko-KR" altLang="en-US" sz="1100" b="1" dirty="0"/>
              <a:t>연속적인 잠재 변수를 가진 신경망 모델</a:t>
            </a:r>
            <a:r>
              <a:rPr lang="ko-KR" altLang="en-US" sz="1100" dirty="0"/>
              <a:t>로 매우 복잡한 데이터 분포를 표현할 수 있습니다</a:t>
            </a:r>
            <a:r>
              <a:rPr lang="en-US" altLang="ko-KR" sz="1100" dirty="0"/>
              <a:t>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/>
              <a:t> 데이터를 생성할 때는 간단한 정규 분포에서 샘플링한 잠재 변수를 </a:t>
            </a:r>
            <a:r>
              <a:rPr lang="ko-KR" altLang="en-US" sz="1100" b="1" dirty="0" err="1"/>
              <a:t>디코더</a:t>
            </a:r>
            <a:r>
              <a:rPr lang="en-US" altLang="ko-KR" sz="1100" b="1" dirty="0"/>
              <a:t>(</a:t>
            </a:r>
            <a:r>
              <a:rPr lang="ko-KR" altLang="en-US" sz="1100" b="1" dirty="0"/>
              <a:t>신경망</a:t>
            </a:r>
            <a:r>
              <a:rPr lang="en-US" altLang="ko-KR" sz="1100" b="1" dirty="0"/>
              <a:t>)</a:t>
            </a:r>
            <a:r>
              <a:rPr lang="ko-KR" altLang="en-US" sz="1100" dirty="0"/>
              <a:t>로 복잡한 데이터 공간으로 변환합니다</a:t>
            </a:r>
            <a:r>
              <a:rPr lang="en-US" altLang="ko-KR" sz="1100" dirty="0"/>
              <a:t>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/>
              <a:t>잠재 변수가 연속형 벡터이기 때문에 복잡하고 유연한 표현이 가능합니다</a:t>
            </a:r>
            <a:r>
              <a:rPr lang="en-US" altLang="ko-KR" sz="1100" dirty="0"/>
              <a:t>.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5" name="잉크 14">
                <a:extLst>
                  <a:ext uri="{FF2B5EF4-FFF2-40B4-BE49-F238E27FC236}">
                    <a16:creationId xmlns:a16="http://schemas.microsoft.com/office/drawing/2014/main" id="{E1183402-46EF-4ED2-02EC-749B6BA3B265}"/>
                  </a:ext>
                </a:extLst>
              </p14:cNvPr>
              <p14:cNvContentPartPr/>
              <p14:nvPr/>
            </p14:nvContentPartPr>
            <p14:xfrm>
              <a:off x="2596320" y="1186920"/>
              <a:ext cx="8986680" cy="4478400"/>
            </p14:xfrm>
          </p:contentPart>
        </mc:Choice>
        <mc:Fallback>
          <p:pic>
            <p:nvPicPr>
              <p:cNvPr id="15" name="잉크 14">
                <a:extLst>
                  <a:ext uri="{FF2B5EF4-FFF2-40B4-BE49-F238E27FC236}">
                    <a16:creationId xmlns:a16="http://schemas.microsoft.com/office/drawing/2014/main" id="{E1183402-46EF-4ED2-02EC-749B6BA3B26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586960" y="1177560"/>
                <a:ext cx="9005400" cy="4497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27232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FBF74F-58D5-D40F-6640-BD134ABCA2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237572F-D2D4-B1E6-754C-BE16F9BB8735}"/>
              </a:ext>
            </a:extLst>
          </p:cNvPr>
          <p:cNvSpPr txBox="1"/>
          <p:nvPr/>
        </p:nvSpPr>
        <p:spPr>
          <a:xfrm>
            <a:off x="332411" y="312317"/>
            <a:ext cx="60973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7.2 VAE</a:t>
            </a:r>
            <a:r>
              <a:rPr lang="ko-KR" altLang="en-US" dirty="0"/>
              <a:t>와 인코더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8C74CCC-DB17-116B-4DDC-CD0C97467798}"/>
              </a:ext>
            </a:extLst>
          </p:cNvPr>
          <p:cNvSpPr txBox="1"/>
          <p:nvPr/>
        </p:nvSpPr>
        <p:spPr>
          <a:xfrm>
            <a:off x="419099" y="739365"/>
            <a:ext cx="8137072" cy="5674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/>
              <a:t>기존 </a:t>
            </a:r>
            <a:r>
              <a:rPr lang="en-US" altLang="ko-KR" sz="1100" b="1" dirty="0"/>
              <a:t>EM </a:t>
            </a:r>
            <a:r>
              <a:rPr lang="ko-KR" altLang="en-US" sz="1100" b="1" dirty="0"/>
              <a:t>알고리즘</a:t>
            </a:r>
            <a:r>
              <a:rPr lang="ko-KR" altLang="en-US" sz="1100" dirty="0"/>
              <a:t>의 한계를 짚어보고</a:t>
            </a:r>
            <a:r>
              <a:rPr lang="en-US" altLang="ko-KR" sz="1100" dirty="0"/>
              <a:t>, </a:t>
            </a:r>
            <a:r>
              <a:rPr lang="ko-KR" altLang="en-US" sz="1100" dirty="0"/>
              <a:t>이를 극복하기 위해 </a:t>
            </a:r>
            <a:r>
              <a:rPr lang="en-US" altLang="ko-KR" sz="1100" dirty="0"/>
              <a:t>VAE</a:t>
            </a:r>
            <a:r>
              <a:rPr lang="ko-KR" altLang="en-US" sz="1100" dirty="0"/>
              <a:t>가 어떻게 접근하는지 소개합니다</a:t>
            </a:r>
            <a:r>
              <a:rPr lang="en-US" altLang="ko-KR" sz="1100" dirty="0"/>
              <a:t>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dirty="0"/>
              <a:t>VAE</a:t>
            </a:r>
            <a:r>
              <a:rPr lang="ko-KR" altLang="en-US" sz="1100" dirty="0"/>
              <a:t>의 학습 목표인 </a:t>
            </a:r>
            <a:r>
              <a:rPr lang="en-US" altLang="ko-KR" sz="1100" b="1" dirty="0"/>
              <a:t>ELBO</a:t>
            </a:r>
            <a:r>
              <a:rPr lang="ko-KR" altLang="en-US" sz="1100" dirty="0"/>
              <a:t>를 다시 정의하고</a:t>
            </a:r>
            <a:r>
              <a:rPr lang="en-US" altLang="ko-KR" sz="1100" dirty="0"/>
              <a:t>, </a:t>
            </a:r>
            <a:r>
              <a:rPr lang="ko-KR" altLang="en-US" sz="1100" dirty="0"/>
              <a:t>이를 최적화하는 방법인 </a:t>
            </a:r>
            <a:r>
              <a:rPr lang="ko-KR" altLang="en-US" sz="1100" b="1" dirty="0" err="1"/>
              <a:t>변분</a:t>
            </a:r>
            <a:r>
              <a:rPr lang="ko-KR" altLang="en-US" sz="1100" b="1" dirty="0"/>
              <a:t> </a:t>
            </a:r>
            <a:r>
              <a:rPr lang="ko-KR" altLang="en-US" sz="1100" b="1" dirty="0" err="1"/>
              <a:t>베이즈</a:t>
            </a:r>
            <a:r>
              <a:rPr lang="ko-KR" altLang="en-US" sz="1100" dirty="0" err="1"/>
              <a:t>와</a:t>
            </a:r>
            <a:r>
              <a:rPr lang="ko-KR" altLang="en-US" sz="1100" dirty="0"/>
              <a:t> </a:t>
            </a:r>
            <a:r>
              <a:rPr lang="ko-KR" altLang="en-US" sz="1100" b="1" dirty="0"/>
              <a:t>인코더 신경망</a:t>
            </a:r>
            <a:r>
              <a:rPr lang="ko-KR" altLang="en-US" sz="1100" dirty="0"/>
              <a:t>을 명확히 설명합니다</a:t>
            </a:r>
            <a:r>
              <a:rPr lang="en-US" altLang="ko-KR" sz="1100" dirty="0"/>
              <a:t>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57A4EFD-63A7-ECB1-E51D-137AB460E13C}"/>
              </a:ext>
            </a:extLst>
          </p:cNvPr>
          <p:cNvSpPr txBox="1"/>
          <p:nvPr/>
        </p:nvSpPr>
        <p:spPr>
          <a:xfrm>
            <a:off x="332411" y="1574371"/>
            <a:ext cx="10399519" cy="13303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altLang="ko-KR" sz="1100" b="1" dirty="0"/>
              <a:t>(1) EM </a:t>
            </a:r>
            <a:r>
              <a:rPr lang="ko-KR" altLang="en-US" sz="1100" b="1" dirty="0"/>
              <a:t>알고리즘에서 </a:t>
            </a:r>
            <a:r>
              <a:rPr lang="en-US" altLang="ko-KR" sz="1100" b="1" dirty="0"/>
              <a:t>VAE</a:t>
            </a:r>
            <a:r>
              <a:rPr lang="ko-KR" altLang="en-US" sz="1100" b="1" dirty="0"/>
              <a:t>로</a:t>
            </a:r>
          </a:p>
          <a:p>
            <a:pPr>
              <a:lnSpc>
                <a:spcPct val="150000"/>
              </a:lnSpc>
              <a:buNone/>
            </a:pPr>
            <a:r>
              <a:rPr lang="ko-KR" altLang="en-US" sz="1100" b="1" dirty="0"/>
              <a:t>🔸 </a:t>
            </a:r>
            <a:r>
              <a:rPr lang="en-US" altLang="ko-KR" sz="1100" b="1" dirty="0"/>
              <a:t>EM </a:t>
            </a:r>
            <a:r>
              <a:rPr lang="ko-KR" altLang="en-US" sz="1100" b="1" dirty="0"/>
              <a:t>알고리즘 복습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/>
              <a:t>잠재 변수가 있는 모델은 </a:t>
            </a:r>
            <a:r>
              <a:rPr lang="en-US" altLang="ko-KR" sz="1100" dirty="0"/>
              <a:t>EM </a:t>
            </a:r>
            <a:r>
              <a:rPr lang="ko-KR" altLang="en-US" sz="1100" dirty="0"/>
              <a:t>알고리즘으로 학습할 수 있습니다</a:t>
            </a:r>
            <a:r>
              <a:rPr lang="en-US" altLang="ko-KR" sz="1100" dirty="0"/>
              <a:t>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dirty="0"/>
              <a:t>EM </a:t>
            </a:r>
            <a:r>
              <a:rPr lang="ko-KR" altLang="en-US" sz="1100" dirty="0"/>
              <a:t>알고리즘의 </a:t>
            </a:r>
            <a:r>
              <a:rPr lang="en-US" altLang="ko-KR" sz="1100" dirty="0"/>
              <a:t>E-step</a:t>
            </a:r>
            <a:r>
              <a:rPr lang="ko-KR" altLang="en-US" sz="1100" dirty="0"/>
              <a:t>에서는 잠재 변수의 사후분포 </a:t>
            </a:r>
            <a:r>
              <a:rPr lang="en-US" altLang="ko-KR" sz="1100" dirty="0"/>
              <a:t>p(</a:t>
            </a:r>
            <a:r>
              <a:rPr lang="en-US" altLang="ko-KR" sz="1100" dirty="0" err="1"/>
              <a:t>z∣x</a:t>
            </a:r>
            <a:r>
              <a:rPr lang="en-US" altLang="ko-KR" sz="1100" dirty="0"/>
              <a:t>)</a:t>
            </a:r>
            <a:r>
              <a:rPr lang="ko-KR" altLang="en-US" sz="1100" dirty="0"/>
              <a:t>를 계산합니다</a:t>
            </a:r>
            <a:r>
              <a:rPr lang="en-US" altLang="ko-KR" sz="1100" dirty="0"/>
              <a:t>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/>
              <a:t>하지만 </a:t>
            </a:r>
            <a:r>
              <a:rPr lang="en-US" altLang="ko-KR" sz="1100" dirty="0"/>
              <a:t>VAE</a:t>
            </a:r>
            <a:r>
              <a:rPr lang="ko-KR" altLang="en-US" sz="1100" dirty="0"/>
              <a:t>의 잠재 변수는 연속적이고 다차원이기 때문에</a:t>
            </a:r>
            <a:r>
              <a:rPr lang="en-US" altLang="ko-KR" sz="1100" dirty="0"/>
              <a:t>, EM </a:t>
            </a:r>
            <a:r>
              <a:rPr lang="ko-KR" altLang="en-US" sz="1100" dirty="0"/>
              <a:t>알고리즘의 핵심 계산인 사후 분포 </a:t>
            </a:r>
            <a:r>
              <a:rPr lang="en-US" altLang="ko-KR" sz="1100" dirty="0"/>
              <a:t>p(</a:t>
            </a:r>
            <a:r>
              <a:rPr lang="en-US" altLang="ko-KR" sz="1100" dirty="0" err="1"/>
              <a:t>z∣x</a:t>
            </a:r>
            <a:r>
              <a:rPr lang="en-US" altLang="ko-KR" sz="1100" dirty="0"/>
              <a:t>) </a:t>
            </a:r>
            <a:r>
              <a:rPr lang="ko-KR" altLang="en-US" sz="1100" dirty="0"/>
              <a:t>의 적분이 매우 복잡하거나 </a:t>
            </a:r>
            <a:r>
              <a:rPr lang="ko-KR" altLang="en-US" sz="1100" dirty="0" err="1"/>
              <a:t>불가능해집니다</a:t>
            </a:r>
            <a:r>
              <a:rPr lang="en-US" altLang="ko-KR" sz="1100" dirty="0"/>
              <a:t>.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4E304D0C-3DDE-423A-DD0E-7D56CA2E6A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874" y="3172215"/>
            <a:ext cx="5238296" cy="2762961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D62DC1ED-5C22-DDBF-0FDF-4562C23518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0014" y="3115373"/>
            <a:ext cx="5453516" cy="1134861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2ACC8505-7647-C8F0-B390-C0F367D4FA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6448" y="4337320"/>
            <a:ext cx="4782457" cy="2027106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8" name="잉크 27">
                <a:extLst>
                  <a:ext uri="{FF2B5EF4-FFF2-40B4-BE49-F238E27FC236}">
                    <a16:creationId xmlns:a16="http://schemas.microsoft.com/office/drawing/2014/main" id="{A0368D75-F7CA-93DD-DFD4-DF0470257339}"/>
                  </a:ext>
                </a:extLst>
              </p14:cNvPr>
              <p14:cNvContentPartPr/>
              <p14:nvPr/>
            </p14:nvContentPartPr>
            <p14:xfrm>
              <a:off x="443520" y="1569960"/>
              <a:ext cx="8861040" cy="4798440"/>
            </p14:xfrm>
          </p:contentPart>
        </mc:Choice>
        <mc:Fallback>
          <p:pic>
            <p:nvPicPr>
              <p:cNvPr id="28" name="잉크 27">
                <a:extLst>
                  <a:ext uri="{FF2B5EF4-FFF2-40B4-BE49-F238E27FC236}">
                    <a16:creationId xmlns:a16="http://schemas.microsoft.com/office/drawing/2014/main" id="{A0368D75-F7CA-93DD-DFD4-DF047025733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34160" y="1560600"/>
                <a:ext cx="8879760" cy="4817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913360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09B55E-249F-1C75-39B4-878D69444F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2F6F163A-5A29-37EB-C3FC-CEC9B9306575}"/>
              </a:ext>
            </a:extLst>
          </p:cNvPr>
          <p:cNvSpPr txBox="1"/>
          <p:nvPr/>
        </p:nvSpPr>
        <p:spPr>
          <a:xfrm>
            <a:off x="513840" y="539529"/>
            <a:ext cx="6096000" cy="8213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🔸 </a:t>
            </a: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VAE</a:t>
            </a: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의 아이디어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정확한 사후 분포 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p(</a:t>
            </a:r>
            <a:r>
              <a:rPr kumimoji="0" lang="en-US" altLang="ko-KR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z∣x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) 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를 직접 계산하지 않고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간단한 확률분포로 근사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합니다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이를 </a:t>
            </a:r>
            <a:r>
              <a:rPr kumimoji="0" lang="ko-KR" altLang="en-US" sz="11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변분</a:t>
            </a: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1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베이즈</a:t>
            </a: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(Variational Bayes)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혹은 </a:t>
            </a:r>
            <a:r>
              <a:rPr kumimoji="0" lang="ko-KR" altLang="en-US" sz="11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변분</a:t>
            </a: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근사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라고 합니다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B10E418-1FF6-85B8-1A03-3F3DC1920C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420" y="1485362"/>
            <a:ext cx="3984142" cy="72395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168C8DD-70DF-7FC5-1156-F54706F712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4828" y="1134917"/>
            <a:ext cx="4542845" cy="142484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1834A11-0925-AD47-D384-192720829D54}"/>
                  </a:ext>
                </a:extLst>
              </p:cNvPr>
              <p:cNvSpPr txBox="1"/>
              <p:nvPr/>
            </p:nvSpPr>
            <p:spPr>
              <a:xfrm>
                <a:off x="578584" y="2551146"/>
                <a:ext cx="6772523" cy="13471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buNone/>
                </a:pPr>
                <a:r>
                  <a:rPr lang="en-US" altLang="ko-KR" sz="1100" b="1" dirty="0"/>
                  <a:t>(2) </a:t>
                </a:r>
                <a:r>
                  <a:rPr lang="ko-KR" altLang="en-US" sz="1100" b="1" dirty="0" err="1"/>
                  <a:t>변분</a:t>
                </a:r>
                <a:r>
                  <a:rPr lang="ko-KR" altLang="en-US" sz="1100" b="1" dirty="0"/>
                  <a:t> </a:t>
                </a:r>
                <a:r>
                  <a:rPr lang="ko-KR" altLang="en-US" sz="1100" b="1" dirty="0" err="1"/>
                  <a:t>베이즈</a:t>
                </a:r>
                <a:r>
                  <a:rPr lang="en-US" altLang="ko-KR" sz="1100" b="1" dirty="0"/>
                  <a:t>(Variational Bayes)</a:t>
                </a:r>
                <a:r>
                  <a:rPr lang="ko-KR" altLang="en-US" sz="1100" b="1" dirty="0"/>
                  <a:t>의 기본 아이디어</a:t>
                </a:r>
              </a:p>
              <a:p>
                <a:pPr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100" dirty="0" err="1"/>
                  <a:t>변분</a:t>
                </a:r>
                <a:r>
                  <a:rPr lang="ko-KR" altLang="en-US" sz="1100" dirty="0"/>
                  <a:t> </a:t>
                </a:r>
                <a:r>
                  <a:rPr lang="ko-KR" altLang="en-US" sz="1100" dirty="0" err="1"/>
                  <a:t>베이즈는</a:t>
                </a:r>
                <a:r>
                  <a:rPr lang="ko-KR" altLang="en-US" sz="1100" dirty="0"/>
                  <a:t> 원래의 복잡한 확률분포를 다루기 쉬운 간단한 확률분포로 근사합니다</a:t>
                </a:r>
                <a:r>
                  <a:rPr lang="en-US" altLang="ko-KR" sz="1100" dirty="0"/>
                  <a:t>.</a:t>
                </a:r>
              </a:p>
              <a:p>
                <a:pPr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100" dirty="0"/>
                  <a:t>이 간단한 확률분포를 보통 정규 분포로 설정하며</a:t>
                </a:r>
                <a:r>
                  <a:rPr lang="en-US" altLang="ko-KR" sz="1100" dirty="0"/>
                  <a:t>, </a:t>
                </a:r>
                <a:r>
                  <a:rPr lang="ko-KR" altLang="en-US" sz="1100" dirty="0"/>
                  <a:t>이를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100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100" b="1" i="1" dirty="0" smtClean="0"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  <m:sub>
                        <m:r>
                          <a:rPr lang="en-US" altLang="ko-KR" sz="1100" b="1" i="0" dirty="0" err="1" smtClean="0">
                            <a:latin typeface="Cambria Math" panose="02040503050406030204" pitchFamily="18" charset="0"/>
                          </a:rPr>
                          <m:t>𝚿</m:t>
                        </m:r>
                      </m:sub>
                    </m:sSub>
                    <m:d>
                      <m:dPr>
                        <m:sepChr m:val="∣"/>
                        <m:ctrlPr>
                          <a:rPr lang="el-GR" altLang="ko-KR" sz="1100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100" b="1" i="1" dirty="0" err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e>
                        <m:r>
                          <a:rPr lang="en-US" altLang="ko-KR" sz="1100" b="1" i="1" dirty="0" err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US" altLang="ko-KR" sz="1100" dirty="0"/>
                  <a:t> </a:t>
                </a:r>
                <a:r>
                  <a:rPr lang="ko-KR" altLang="en-US" sz="1100" dirty="0"/>
                  <a:t>로 표현합니다</a:t>
                </a:r>
                <a:r>
                  <a:rPr lang="en-US" altLang="ko-KR" sz="1100" dirty="0"/>
                  <a:t>.</a:t>
                </a:r>
              </a:p>
              <a:p>
                <a:pPr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100" dirty="0"/>
                  <a:t>VAE</a:t>
                </a:r>
                <a:r>
                  <a:rPr lang="ko-KR" altLang="en-US" sz="1100" dirty="0"/>
                  <a:t>의 학습은 바로 이 </a:t>
                </a:r>
                <a:r>
                  <a:rPr lang="ko-KR" altLang="en-US" sz="1100" b="1" dirty="0" err="1"/>
                  <a:t>근사된</a:t>
                </a:r>
                <a:r>
                  <a:rPr lang="ko-KR" altLang="en-US" sz="1100" b="1" dirty="0"/>
                  <a:t> 분포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100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100" b="1" i="1" dirty="0" smtClean="0"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  <m:sub>
                        <m:r>
                          <a:rPr lang="en-US" altLang="ko-KR" sz="1100" b="1" i="0" dirty="0" err="1" smtClean="0">
                            <a:latin typeface="Cambria Math" panose="02040503050406030204" pitchFamily="18" charset="0"/>
                          </a:rPr>
                          <m:t>𝚿</m:t>
                        </m:r>
                      </m:sub>
                    </m:sSub>
                    <m:d>
                      <m:dPr>
                        <m:sepChr m:val="∣"/>
                        <m:ctrlPr>
                          <a:rPr lang="el-GR" altLang="ko-KR" sz="1100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100" b="1" i="1" dirty="0" err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e>
                        <m:r>
                          <a:rPr lang="en-US" altLang="ko-KR" sz="1100" b="1" i="1" dirty="0" err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ko-KR" altLang="en-US" sz="1100" dirty="0"/>
                  <a:t>를 잘 추정하는 과정입니다</a:t>
                </a:r>
                <a:r>
                  <a:rPr lang="en-US" altLang="ko-KR" sz="1100" dirty="0"/>
                  <a:t>.</a:t>
                </a:r>
              </a:p>
              <a:p>
                <a:pPr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100" dirty="0"/>
                  <a:t>근사 분포를 정규 분포로 제한함으로써 문제를 매우 간단하게 만들어줍니다</a:t>
                </a:r>
                <a:r>
                  <a:rPr lang="en-US" altLang="ko-KR" sz="1100" dirty="0"/>
                  <a:t>.</a:t>
                </a: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1834A11-0925-AD47-D384-192720829D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584" y="2551146"/>
                <a:ext cx="6772523" cy="1347100"/>
              </a:xfrm>
              <a:prstGeom prst="rect">
                <a:avLst/>
              </a:prstGeom>
              <a:blipFill>
                <a:blip r:embed="rId4"/>
                <a:stretch>
                  <a:fillRect b="-90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22B3624-198D-B395-23C0-260A3C20B4A5}"/>
                  </a:ext>
                </a:extLst>
              </p:cNvPr>
              <p:cNvSpPr txBox="1"/>
              <p:nvPr/>
            </p:nvSpPr>
            <p:spPr>
              <a:xfrm>
                <a:off x="578584" y="4130756"/>
                <a:ext cx="8974183" cy="8396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buNone/>
                </a:pPr>
                <a:r>
                  <a:rPr lang="en-US" altLang="ko-KR" sz="1100" b="1" dirty="0"/>
                  <a:t>(3) ELBO(Evidence Lower Bound)</a:t>
                </a:r>
                <a:r>
                  <a:rPr lang="ko-KR" altLang="en-US" sz="1100" b="1" dirty="0"/>
                  <a:t>의 재등장</a:t>
                </a:r>
              </a:p>
              <a:p>
                <a:pPr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100" dirty="0"/>
                  <a:t>VAE</a:t>
                </a:r>
                <a:r>
                  <a:rPr lang="ko-KR" altLang="en-US" sz="1100" dirty="0"/>
                  <a:t>가 실제로 최적화하는 대상은 로그 가능도</a:t>
                </a:r>
                <a:r>
                  <a:rPr lang="en-US" altLang="ko-KR" sz="1100" dirty="0"/>
                  <a:t>(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ko-KR" sz="1100" i="1" dirty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sz="1100" i="0" dirty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sSub>
                          <m:sSubPr>
                            <m:ctrlPr>
                              <a:rPr lang="en-US" altLang="ko-KR" sz="11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sz="1100" i="1" dirty="0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ko-KR" altLang="en-US" sz="1100" i="1" dirty="0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</m:e>
                    </m:func>
                    <m:d>
                      <m:dPr>
                        <m:ctrlPr>
                          <a:rPr lang="en-US" altLang="ko-KR" sz="11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ko-KR" altLang="en-US" sz="110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ko-KR" sz="1100" dirty="0"/>
                  <a:t>)</a:t>
                </a:r>
                <a:r>
                  <a:rPr lang="ko-KR" altLang="en-US" sz="1100" dirty="0"/>
                  <a:t>가 아니라 </a:t>
                </a:r>
                <a:r>
                  <a:rPr lang="en-US" altLang="ko-KR" sz="1100" b="1" dirty="0"/>
                  <a:t>ELBO</a:t>
                </a:r>
                <a:r>
                  <a:rPr lang="ko-KR" altLang="en-US" sz="1100" dirty="0"/>
                  <a:t>입니다</a:t>
                </a:r>
                <a:r>
                  <a:rPr lang="en-US" altLang="ko-KR" sz="1100" dirty="0"/>
                  <a:t>.</a:t>
                </a:r>
              </a:p>
              <a:p>
                <a:pPr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100" dirty="0"/>
                  <a:t>ELBO</a:t>
                </a:r>
                <a:r>
                  <a:rPr lang="ko-KR" altLang="en-US" sz="1100" dirty="0"/>
                  <a:t>는 로그 가능도의 하한으로</a:t>
                </a:r>
                <a:r>
                  <a:rPr lang="en-US" altLang="ko-KR" sz="1100" dirty="0"/>
                  <a:t>, </a:t>
                </a:r>
                <a:r>
                  <a:rPr lang="ko-KR" altLang="en-US" sz="1100" dirty="0"/>
                  <a:t>이를 최대화하면 간접적으로 원래 로그 가능도를 증가시킵니다</a:t>
                </a:r>
                <a:r>
                  <a:rPr lang="en-US" altLang="ko-KR" sz="1100" dirty="0"/>
                  <a:t>.</a:t>
                </a:r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22B3624-198D-B395-23C0-260A3C20B4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584" y="4130756"/>
                <a:ext cx="8974183" cy="839653"/>
              </a:xfrm>
              <a:prstGeom prst="rect">
                <a:avLst/>
              </a:prstGeom>
              <a:blipFill>
                <a:blip r:embed="rId5"/>
                <a:stretch>
                  <a:fillRect b="-21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그림 16">
            <a:extLst>
              <a:ext uri="{FF2B5EF4-FFF2-40B4-BE49-F238E27FC236}">
                <a16:creationId xmlns:a16="http://schemas.microsoft.com/office/drawing/2014/main" id="{F9F277F4-A43D-4DB4-CD8C-52BD116FF3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76144" y="2810160"/>
            <a:ext cx="3795258" cy="1291731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23" name="잉크 22">
                <a:extLst>
                  <a:ext uri="{FF2B5EF4-FFF2-40B4-BE49-F238E27FC236}">
                    <a16:creationId xmlns:a16="http://schemas.microsoft.com/office/drawing/2014/main" id="{B1BC0F34-DB7B-6CBB-6778-0C0106526366}"/>
                  </a:ext>
                </a:extLst>
              </p14:cNvPr>
              <p14:cNvContentPartPr/>
              <p14:nvPr/>
            </p14:nvContentPartPr>
            <p14:xfrm>
              <a:off x="1723320" y="1483200"/>
              <a:ext cx="7394400" cy="2195640"/>
            </p14:xfrm>
          </p:contentPart>
        </mc:Choice>
        <mc:Fallback>
          <p:pic>
            <p:nvPicPr>
              <p:cNvPr id="23" name="잉크 22">
                <a:extLst>
                  <a:ext uri="{FF2B5EF4-FFF2-40B4-BE49-F238E27FC236}">
                    <a16:creationId xmlns:a16="http://schemas.microsoft.com/office/drawing/2014/main" id="{B1BC0F34-DB7B-6CBB-6778-0C010652636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713960" y="1473840"/>
                <a:ext cx="7413120" cy="2214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89907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712797-9B50-46DA-DCA9-91DE9009D1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>
            <a:extLst>
              <a:ext uri="{FF2B5EF4-FFF2-40B4-BE49-F238E27FC236}">
                <a16:creationId xmlns:a16="http://schemas.microsoft.com/office/drawing/2014/main" id="{1029D105-0287-0B72-27AC-728B3ECA59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788" y="1595489"/>
            <a:ext cx="4361543" cy="646332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0EE47DBB-04F9-F1F1-51DA-B6EE6ACA65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3770" y="638393"/>
            <a:ext cx="5873060" cy="159264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7495CB7-9ED6-2380-D4E3-1636C9A05C8B}"/>
                  </a:ext>
                </a:extLst>
              </p:cNvPr>
              <p:cNvSpPr txBox="1"/>
              <p:nvPr/>
            </p:nvSpPr>
            <p:spPr>
              <a:xfrm>
                <a:off x="289559" y="436222"/>
                <a:ext cx="6096000" cy="11131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buNone/>
                </a:pPr>
                <a:r>
                  <a:rPr lang="en-US" altLang="ko-KR" sz="1100" b="1" dirty="0"/>
                  <a:t>(5) </a:t>
                </a:r>
                <a:r>
                  <a:rPr lang="ko-KR" altLang="en-US" sz="1100" b="1" dirty="0"/>
                  <a:t>전체 데이터셋으로 확장된 </a:t>
                </a:r>
                <a:r>
                  <a:rPr lang="en-US" altLang="ko-KR" sz="1100" b="1" dirty="0"/>
                  <a:t>ELBO</a:t>
                </a:r>
              </a:p>
              <a:p>
                <a:pPr>
                  <a:lnSpc>
                    <a:spcPct val="150000"/>
                  </a:lnSpc>
                  <a:buNone/>
                </a:pPr>
                <a:r>
                  <a:rPr lang="ko-KR" altLang="en-US" sz="1100" dirty="0"/>
                  <a:t>데이터가 여러 개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11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pt-BR" altLang="ko-KR" sz="110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BR" altLang="ko-KR" sz="110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d>
                              <m:dPr>
                                <m:begChr m:val="{"/>
                                <m:endChr m:val="}"/>
                                <m:ctrlPr>
                                  <a:rPr lang="pt-BR" altLang="ko-KR" sz="110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ctrlPr>
                                      <a:rPr lang="pt-BR" altLang="ko-KR" sz="11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pt-BR" altLang="ko-KR" sz="1100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</m:e>
                            </m:d>
                          </m:sup>
                        </m:sSup>
                        <m:r>
                          <a:rPr lang="pt-BR" altLang="ko-KR" sz="1100" i="1" dirty="0" smtClean="0"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pt-BR" altLang="ko-KR" sz="110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BR" altLang="ko-KR" sz="110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d>
                              <m:dPr>
                                <m:begChr m:val="{"/>
                                <m:endChr m:val="}"/>
                                <m:ctrlPr>
                                  <a:rPr lang="pt-BR" altLang="ko-KR" sz="110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ctrlPr>
                                      <a:rPr lang="pt-BR" altLang="ko-KR" sz="11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pt-BR" altLang="ko-KR" sz="1100" i="1" dirty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d>
                              </m:e>
                            </m:d>
                          </m:sup>
                        </m:sSup>
                        <m:r>
                          <a:rPr lang="pt-BR" altLang="ko-KR" sz="1100" i="1" dirty="0" smtClean="0">
                            <a:latin typeface="Cambria Math" panose="02040503050406030204" pitchFamily="18" charset="0"/>
                          </a:rPr>
                          <m:t>, …, </m:t>
                        </m:r>
                        <m:sSup>
                          <m:sSupPr>
                            <m:ctrlPr>
                              <a:rPr lang="pt-BR" altLang="ko-KR" sz="110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BR" altLang="ko-KR" sz="110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d>
                              <m:dPr>
                                <m:begChr m:val="{"/>
                                <m:endChr m:val="}"/>
                                <m:ctrlPr>
                                  <a:rPr lang="pt-BR" altLang="ko-KR" sz="110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ctrlPr>
                                      <a:rPr lang="pt-BR" altLang="ko-KR" sz="11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pt-BR" altLang="ko-KR" sz="1100" i="1" dirty="0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</m:d>
                              </m:e>
                            </m:d>
                          </m:sup>
                        </m:sSup>
                      </m:e>
                    </m:d>
                  </m:oMath>
                </a14:m>
                <a:r>
                  <a:rPr lang="ko-KR" altLang="en-US" sz="1100" dirty="0"/>
                  <a:t>있다면</a:t>
                </a:r>
                <a:r>
                  <a:rPr lang="en-US" altLang="ko-KR" sz="1100" dirty="0"/>
                  <a:t>, </a:t>
                </a:r>
                <a:r>
                  <a:rPr lang="ko-KR" altLang="en-US" sz="1100" dirty="0"/>
                  <a:t>전체 </a:t>
                </a:r>
                <a:r>
                  <a:rPr lang="en-US" altLang="ko-KR" sz="1100" dirty="0"/>
                  <a:t>ELBO</a:t>
                </a:r>
                <a:r>
                  <a:rPr lang="ko-KR" altLang="en-US" sz="1100" dirty="0"/>
                  <a:t>는 다음과 같이 표현됩니다</a:t>
                </a:r>
                <a:r>
                  <a:rPr lang="en-US" altLang="ko-KR" sz="1100" dirty="0"/>
                  <a:t>:</a:t>
                </a:r>
              </a:p>
              <a:p>
                <a:pPr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100" dirty="0"/>
                  <a:t>문제점</a:t>
                </a:r>
                <a:r>
                  <a:rPr lang="en-US" altLang="ko-KR" sz="1100" dirty="0"/>
                  <a:t>: </a:t>
                </a:r>
                <a:r>
                  <a:rPr lang="ko-KR" altLang="en-US" sz="1100" dirty="0"/>
                  <a:t>데이터가 많아질수록 각 데이터마다 근사 분포의 매개변수를 일일이 준비해야 합니다</a:t>
                </a:r>
                <a:r>
                  <a:rPr lang="en-US" altLang="ko-KR" sz="1100" dirty="0"/>
                  <a:t>. (</a:t>
                </a:r>
                <a:r>
                  <a:rPr lang="ko-KR" altLang="en-US" sz="1100" dirty="0"/>
                  <a:t>데이터셋 이 크다면 예컨대 데이터가 </a:t>
                </a:r>
                <a:r>
                  <a:rPr lang="en-US" altLang="ko-KR" sz="1100" dirty="0"/>
                  <a:t>1</a:t>
                </a:r>
                <a:r>
                  <a:rPr lang="ko-KR" altLang="en-US" sz="1100" dirty="0"/>
                  <a:t>억 개라면 매개변수도 </a:t>
                </a:r>
                <a:r>
                  <a:rPr lang="en-US" altLang="ko-KR" sz="1100" dirty="0"/>
                  <a:t>1</a:t>
                </a:r>
                <a:r>
                  <a:rPr lang="ko-KR" altLang="en-US" sz="1100" dirty="0"/>
                  <a:t>억 개 필요</a:t>
                </a:r>
                <a:r>
                  <a:rPr lang="en-US" altLang="ko-KR" sz="1100" dirty="0"/>
                  <a:t>, </a:t>
                </a:r>
                <a:r>
                  <a:rPr lang="ko-KR" altLang="en-US" sz="1100" dirty="0"/>
                  <a:t>비현실적</a:t>
                </a:r>
                <a:r>
                  <a:rPr lang="en-US" altLang="ko-KR" sz="1100" dirty="0"/>
                  <a:t>)</a:t>
                </a: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7495CB7-9ED6-2380-D4E3-1636C9A05C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559" y="436222"/>
                <a:ext cx="6096000" cy="1113125"/>
              </a:xfrm>
              <a:prstGeom prst="rect">
                <a:avLst/>
              </a:prstGeom>
              <a:blipFill>
                <a:blip r:embed="rId4"/>
                <a:stretch>
                  <a:fillRect r="-800" b="-32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EF821CEC-FA1D-73BE-47F9-1C1DD3704D23}"/>
              </a:ext>
            </a:extLst>
          </p:cNvPr>
          <p:cNvSpPr txBox="1"/>
          <p:nvPr/>
        </p:nvSpPr>
        <p:spPr>
          <a:xfrm>
            <a:off x="348343" y="2346559"/>
            <a:ext cx="8199120" cy="10752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altLang="ko-KR" sz="1100" b="1" dirty="0"/>
              <a:t>(6) </a:t>
            </a:r>
            <a:r>
              <a:rPr lang="ko-KR" altLang="en-US" sz="1100" b="1" dirty="0"/>
              <a:t>인코더</a:t>
            </a:r>
            <a:r>
              <a:rPr lang="en-US" altLang="ko-KR" sz="1100" b="1" dirty="0"/>
              <a:t>(Encoder)</a:t>
            </a:r>
            <a:r>
              <a:rPr lang="ko-KR" altLang="en-US" sz="1100" b="1" dirty="0"/>
              <a:t>의 등장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/>
              <a:t>위 문제</a:t>
            </a:r>
            <a:r>
              <a:rPr lang="en-US" altLang="ko-KR" sz="1100" dirty="0"/>
              <a:t>(</a:t>
            </a:r>
            <a:r>
              <a:rPr lang="ko-KR" altLang="en-US" sz="1100" dirty="0"/>
              <a:t>각 데이터마다 매개변수가 너무 </a:t>
            </a:r>
            <a:r>
              <a:rPr lang="ko-KR" altLang="en-US" sz="1100" dirty="0" err="1"/>
              <a:t>많아짐</a:t>
            </a:r>
            <a:r>
              <a:rPr lang="en-US" altLang="ko-KR" sz="1100" dirty="0"/>
              <a:t>)</a:t>
            </a:r>
            <a:r>
              <a:rPr lang="ko-KR" altLang="en-US" sz="1100" dirty="0"/>
              <a:t>를 해결하기 위해 </a:t>
            </a:r>
            <a:r>
              <a:rPr lang="ko-KR" altLang="en-US" sz="1100" b="1" dirty="0"/>
              <a:t>하나의 신경망</a:t>
            </a:r>
            <a:r>
              <a:rPr lang="en-US" altLang="ko-KR" sz="1100" b="1" dirty="0"/>
              <a:t>(</a:t>
            </a:r>
            <a:r>
              <a:rPr lang="ko-KR" altLang="en-US" sz="1100" b="1" dirty="0"/>
              <a:t>인코더</a:t>
            </a:r>
            <a:r>
              <a:rPr lang="en-US" altLang="ko-KR" sz="1100" b="1" dirty="0"/>
              <a:t>)</a:t>
            </a:r>
            <a:r>
              <a:rPr lang="ko-KR" altLang="en-US" sz="1100" dirty="0"/>
              <a:t>을 사용합니다</a:t>
            </a:r>
            <a:r>
              <a:rPr lang="en-US" altLang="ko-KR" sz="1100" dirty="0"/>
              <a:t>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/>
              <a:t>인코더는 </a:t>
            </a:r>
            <a:r>
              <a:rPr lang="ko-KR" altLang="en-US" sz="1100" b="1" dirty="0"/>
              <a:t>데이터 </a:t>
            </a:r>
            <a:r>
              <a:rPr lang="en-US" altLang="ko-KR" sz="1100" b="1" dirty="0"/>
              <a:t>x</a:t>
            </a:r>
            <a:r>
              <a:rPr lang="ko-KR" altLang="en-US" sz="1100" dirty="0"/>
              <a:t> 를 입력으로 받아서</a:t>
            </a:r>
            <a:r>
              <a:rPr lang="en-US" altLang="ko-KR" sz="1100" dirty="0"/>
              <a:t>, </a:t>
            </a:r>
            <a:r>
              <a:rPr lang="ko-KR" altLang="en-US" sz="1100" dirty="0"/>
              <a:t>그 데이터에 적합한 근사 분포의 매개변수</a:t>
            </a:r>
            <a:r>
              <a:rPr lang="en-US" altLang="ko-KR" sz="1100" dirty="0"/>
              <a:t>(</a:t>
            </a:r>
            <a:r>
              <a:rPr lang="ko-KR" altLang="en-US" sz="1100" dirty="0"/>
              <a:t>평균과 공분산</a:t>
            </a:r>
            <a:r>
              <a:rPr lang="en-US" altLang="ko-KR" sz="1100" dirty="0"/>
              <a:t>)</a:t>
            </a:r>
            <a:r>
              <a:rPr lang="ko-KR" altLang="en-US" sz="1100" dirty="0"/>
              <a:t>를 출력합니다</a:t>
            </a:r>
            <a:r>
              <a:rPr lang="en-US" altLang="ko-KR" sz="11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100" dirty="0"/>
              <a:t>즉</a:t>
            </a:r>
            <a:r>
              <a:rPr lang="en-US" altLang="ko-KR" sz="1100" dirty="0"/>
              <a:t>, </a:t>
            </a:r>
            <a:r>
              <a:rPr lang="ko-KR" altLang="en-US" sz="1100" dirty="0"/>
              <a:t>인코더 신경망의 역할은 다음과 같습니다</a:t>
            </a:r>
            <a:r>
              <a:rPr lang="en-US" altLang="ko-KR" sz="1100" dirty="0"/>
              <a:t>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74B704-9170-E062-E3B7-6130B998D9BF}"/>
              </a:ext>
            </a:extLst>
          </p:cNvPr>
          <p:cNvSpPr txBox="1"/>
          <p:nvPr/>
        </p:nvSpPr>
        <p:spPr>
          <a:xfrm>
            <a:off x="385976" y="4886074"/>
            <a:ext cx="8917577" cy="8213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/>
              <a:t>여기서 </a:t>
            </a:r>
            <a:r>
              <a:rPr lang="en-US" altLang="ko-KR" sz="1100" dirty="0"/>
              <a:t>μ, σ</a:t>
            </a:r>
            <a:r>
              <a:rPr lang="ko-KR" altLang="en-US" sz="1100" dirty="0"/>
              <a:t>는 잠재 변수 분포의 매개변수입니다</a:t>
            </a:r>
            <a:r>
              <a:rPr lang="en-US" altLang="ko-KR" sz="11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100" dirty="0"/>
              <a:t>이러한 방법을 </a:t>
            </a:r>
            <a:r>
              <a:rPr lang="ko-KR" altLang="en-US" sz="1100" b="1" dirty="0"/>
              <a:t>분할 상환 추론</a:t>
            </a:r>
            <a:r>
              <a:rPr lang="en-US" altLang="ko-KR" sz="1100" b="1" dirty="0"/>
              <a:t>(Amortized inference)</a:t>
            </a:r>
            <a:r>
              <a:rPr lang="ko-KR" altLang="en-US" sz="1100" dirty="0"/>
              <a:t>이라 부릅니다</a:t>
            </a:r>
            <a:r>
              <a:rPr lang="en-US" altLang="ko-KR" sz="1100" dirty="0"/>
              <a:t>.</a:t>
            </a:r>
            <a:br>
              <a:rPr lang="en-US" altLang="ko-KR" sz="1100" dirty="0"/>
            </a:br>
            <a:r>
              <a:rPr lang="ko-KR" altLang="en-US" sz="1100" dirty="0"/>
              <a:t>즉</a:t>
            </a:r>
            <a:r>
              <a:rPr lang="en-US" altLang="ko-KR" sz="1100" dirty="0"/>
              <a:t>, </a:t>
            </a:r>
            <a:r>
              <a:rPr lang="ko-KR" altLang="en-US" sz="1100" dirty="0"/>
              <a:t>모든 데이터를 한 번에 처리하는 </a:t>
            </a:r>
            <a:r>
              <a:rPr lang="en-US" altLang="ko-KR" sz="1100" dirty="0"/>
              <a:t>'</a:t>
            </a:r>
            <a:r>
              <a:rPr lang="ko-KR" altLang="en-US" sz="1100" dirty="0"/>
              <a:t>하나의 신경망</a:t>
            </a:r>
            <a:r>
              <a:rPr lang="en-US" altLang="ko-KR" sz="1100" dirty="0"/>
              <a:t>'</a:t>
            </a:r>
            <a:r>
              <a:rPr lang="ko-KR" altLang="en-US" sz="1100" dirty="0"/>
              <a:t>으로 효율성을 높입니다</a:t>
            </a:r>
            <a:r>
              <a:rPr lang="en-US" altLang="ko-KR" sz="1100" dirty="0"/>
              <a:t>.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5221074-7F93-E300-DA3F-C64CD53929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3770" y="3436148"/>
            <a:ext cx="3417430" cy="127618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7AFA677-CE81-21DA-B674-B646DAEBA8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60915" y="3918960"/>
            <a:ext cx="2510518" cy="470006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2" name="잉크 11">
                <a:extLst>
                  <a:ext uri="{FF2B5EF4-FFF2-40B4-BE49-F238E27FC236}">
                    <a16:creationId xmlns:a16="http://schemas.microsoft.com/office/drawing/2014/main" id="{A026DB6B-D981-9EE4-5E59-2F871441DACC}"/>
                  </a:ext>
                </a:extLst>
              </p14:cNvPr>
              <p14:cNvContentPartPr/>
              <p14:nvPr/>
            </p14:nvContentPartPr>
            <p14:xfrm>
              <a:off x="996480" y="851760"/>
              <a:ext cx="10066320" cy="4603320"/>
            </p14:xfrm>
          </p:contentPart>
        </mc:Choice>
        <mc:Fallback>
          <p:pic>
            <p:nvPicPr>
              <p:cNvPr id="12" name="잉크 11">
                <a:extLst>
                  <a:ext uri="{FF2B5EF4-FFF2-40B4-BE49-F238E27FC236}">
                    <a16:creationId xmlns:a16="http://schemas.microsoft.com/office/drawing/2014/main" id="{A026DB6B-D981-9EE4-5E59-2F871441DAC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87120" y="842400"/>
                <a:ext cx="10085040" cy="4622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394343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3A15614-C76A-7C1F-A0A2-BDB15DA92E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8148" y="129954"/>
            <a:ext cx="4471852" cy="659809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2499629-5762-2335-F12C-56F6F5A4296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62813"/>
          <a:stretch/>
        </p:blipFill>
        <p:spPr>
          <a:xfrm>
            <a:off x="534109" y="4136071"/>
            <a:ext cx="5646473" cy="212539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081B9C6-8CEE-BFFE-6A40-B5DFDDEAE31F}"/>
              </a:ext>
            </a:extLst>
          </p:cNvPr>
          <p:cNvSpPr txBox="1"/>
          <p:nvPr/>
        </p:nvSpPr>
        <p:spPr>
          <a:xfrm>
            <a:off x="383177" y="256903"/>
            <a:ext cx="38666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https://ricoshin.tistory.com/3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88C76DB-9A5F-7922-2ECA-D4E6F6160D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165" y="845232"/>
            <a:ext cx="5704115" cy="3035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7400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A461AF-4D64-C735-5AB1-23DE36569A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5EA049C-AAD2-7709-5556-1B9D2357F806}"/>
              </a:ext>
            </a:extLst>
          </p:cNvPr>
          <p:cNvSpPr txBox="1"/>
          <p:nvPr/>
        </p:nvSpPr>
        <p:spPr>
          <a:xfrm>
            <a:off x="716924" y="601864"/>
            <a:ext cx="6096000" cy="1583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altLang="ko-KR" sz="1100" b="1" dirty="0"/>
              <a:t>(7) </a:t>
            </a:r>
            <a:r>
              <a:rPr lang="ko-KR" altLang="en-US" sz="1100" b="1" dirty="0"/>
              <a:t>인코더를 통한 최종 근사 분포 표현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/>
              <a:t>실제 구현상 효율성을 위해 </a:t>
            </a:r>
            <a:r>
              <a:rPr lang="ko-KR" altLang="en-US" sz="1100" b="1" dirty="0"/>
              <a:t>공분산 행렬을 대각 행렬로 한정</a:t>
            </a:r>
            <a:r>
              <a:rPr lang="ko-KR" altLang="en-US" sz="1100" dirty="0"/>
              <a:t>합니다</a:t>
            </a:r>
            <a:r>
              <a:rPr lang="en-US" altLang="ko-KR" sz="1100" dirty="0"/>
              <a:t>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/>
              <a:t>즉</a:t>
            </a:r>
            <a:r>
              <a:rPr lang="en-US" altLang="ko-KR" sz="1100" dirty="0"/>
              <a:t>, </a:t>
            </a:r>
            <a:r>
              <a:rPr lang="ko-KR" altLang="en-US" sz="1100" dirty="0"/>
              <a:t>근사 분포는 다음과 같습니다</a:t>
            </a:r>
            <a:r>
              <a:rPr lang="en-US" altLang="ko-KR" sz="1100" dirty="0"/>
              <a:t>: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100" dirty="0"/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100" dirty="0"/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/>
              <a:t>여기서 </a:t>
            </a:r>
            <a:r>
              <a:rPr lang="en-US" altLang="ko-KR" sz="1100" dirty="0"/>
              <a:t>μ, σ</a:t>
            </a:r>
            <a:r>
              <a:rPr lang="ko-KR" altLang="en-US" sz="1100" dirty="0"/>
              <a:t>는 모두 신경망</a:t>
            </a:r>
            <a:r>
              <a:rPr lang="en-US" altLang="ko-KR" sz="1100" dirty="0"/>
              <a:t>(</a:t>
            </a:r>
            <a:r>
              <a:rPr lang="ko-KR" altLang="en-US" sz="1100" dirty="0"/>
              <a:t>인코더</a:t>
            </a:r>
            <a:r>
              <a:rPr lang="en-US" altLang="ko-KR" sz="1100" dirty="0"/>
              <a:t>)</a:t>
            </a:r>
            <a:r>
              <a:rPr lang="ko-KR" altLang="en-US" sz="1100" dirty="0"/>
              <a:t>의 </a:t>
            </a:r>
            <a:r>
              <a:rPr lang="ko-KR" altLang="en-US" sz="1100" dirty="0" err="1"/>
              <a:t>출력으로부터</a:t>
            </a:r>
            <a:r>
              <a:rPr lang="ko-KR" altLang="en-US" sz="1100" dirty="0"/>
              <a:t> 얻습니다</a:t>
            </a:r>
            <a:r>
              <a:rPr lang="en-US" altLang="ko-KR" sz="1100" dirty="0"/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5BF18DC-92F7-1C33-3E63-F2CB68EF4E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8045" y="1377623"/>
            <a:ext cx="2550016" cy="45855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3AA79D2-C6CF-5DD1-4C29-4BF06B4BF4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7971" y="505611"/>
            <a:ext cx="5005589" cy="254274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90D683A-1714-E5A7-B944-93650EEBA8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3313" y="2281243"/>
            <a:ext cx="1504812" cy="90640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D2CB8CF-5575-921E-958F-4F616DADCC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43876" y="2281243"/>
            <a:ext cx="1597780" cy="90640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9469F1E-D2D6-90E7-96AE-B078F037CEBA}"/>
              </a:ext>
            </a:extLst>
          </p:cNvPr>
          <p:cNvSpPr txBox="1"/>
          <p:nvPr/>
        </p:nvSpPr>
        <p:spPr>
          <a:xfrm>
            <a:off x="716924" y="3495113"/>
            <a:ext cx="7507847" cy="13292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ko-KR" altLang="en-US" sz="1100" b="1" dirty="0"/>
              <a:t>요약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dirty="0"/>
              <a:t>EM </a:t>
            </a:r>
            <a:r>
              <a:rPr lang="ko-KR" altLang="en-US" sz="1100" dirty="0"/>
              <a:t>알고리즘은 </a:t>
            </a:r>
            <a:r>
              <a:rPr lang="en-US" altLang="ko-KR" sz="1100" dirty="0"/>
              <a:t>VAE</a:t>
            </a:r>
            <a:r>
              <a:rPr lang="ko-KR" altLang="en-US" sz="1100" dirty="0"/>
              <a:t>의 잠재 변수의 사후 분포를 계산하기 어렵습니다</a:t>
            </a:r>
            <a:r>
              <a:rPr lang="en-US" altLang="ko-KR" sz="1100" dirty="0"/>
              <a:t>. (</a:t>
            </a:r>
            <a:r>
              <a:rPr lang="ko-KR" altLang="en-US" sz="1100" dirty="0"/>
              <a:t>적분의 어려움</a:t>
            </a:r>
            <a:r>
              <a:rPr lang="en-US" altLang="ko-KR" sz="1100" dirty="0"/>
              <a:t>)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dirty="0"/>
              <a:t>VAE</a:t>
            </a:r>
            <a:r>
              <a:rPr lang="ko-KR" altLang="en-US" sz="1100" dirty="0"/>
              <a:t>는 </a:t>
            </a:r>
            <a:r>
              <a:rPr lang="ko-KR" altLang="en-US" sz="1100" b="1" dirty="0" err="1"/>
              <a:t>변분</a:t>
            </a:r>
            <a:r>
              <a:rPr lang="ko-KR" altLang="en-US" sz="1100" b="1" dirty="0"/>
              <a:t> </a:t>
            </a:r>
            <a:r>
              <a:rPr lang="ko-KR" altLang="en-US" sz="1100" b="1" dirty="0" err="1"/>
              <a:t>베이즈</a:t>
            </a:r>
            <a:r>
              <a:rPr lang="en-US" altLang="ko-KR" sz="1100" b="1" dirty="0"/>
              <a:t>(Variational Bayes)</a:t>
            </a:r>
            <a:r>
              <a:rPr lang="ko-KR" altLang="en-US" sz="1100" dirty="0"/>
              <a:t> 접근법을 이용하여 사후 분포를 간단한 정규 분포로 근사합니다</a:t>
            </a:r>
            <a:r>
              <a:rPr lang="en-US" altLang="ko-KR" sz="1100" dirty="0"/>
              <a:t>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/>
              <a:t>이 정규 분포의 매개변수는 </a:t>
            </a:r>
            <a:r>
              <a:rPr lang="ko-KR" altLang="en-US" sz="1100" b="1" dirty="0"/>
              <a:t>인코더 신경망</a:t>
            </a:r>
            <a:r>
              <a:rPr lang="ko-KR" altLang="en-US" sz="1100" dirty="0"/>
              <a:t>을 통해 데이터로부터 효율적으로 얻습니다</a:t>
            </a:r>
            <a:r>
              <a:rPr lang="en-US" altLang="ko-KR" sz="1100" dirty="0"/>
              <a:t>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dirty="0"/>
              <a:t>ELBO</a:t>
            </a:r>
            <a:r>
              <a:rPr lang="ko-KR" altLang="en-US" sz="1100" dirty="0"/>
              <a:t>를 최대화하면</a:t>
            </a:r>
            <a:r>
              <a:rPr lang="en-US" altLang="ko-KR" sz="1100" dirty="0"/>
              <a:t>, </a:t>
            </a:r>
            <a:r>
              <a:rPr lang="ko-KR" altLang="en-US" sz="1100" dirty="0"/>
              <a:t>근사 분포가 실제 사후 분포와 가까워지도록 학습이 진행됩니다</a:t>
            </a:r>
            <a:r>
              <a:rPr lang="en-US" altLang="ko-KR" sz="1100" dirty="0"/>
              <a:t>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0D9A9D4-A53F-DAFE-0367-99CA1DCCDFA5}"/>
              </a:ext>
            </a:extLst>
          </p:cNvPr>
          <p:cNvSpPr txBox="1"/>
          <p:nvPr/>
        </p:nvSpPr>
        <p:spPr>
          <a:xfrm>
            <a:off x="716924" y="5059152"/>
            <a:ext cx="8248076" cy="10752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ko-KR" altLang="en-US" sz="1100" b="1" dirty="0"/>
              <a:t>비유를 통한 이해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dirty="0"/>
              <a:t>EM </a:t>
            </a:r>
            <a:r>
              <a:rPr lang="ko-KR" altLang="en-US" sz="1100" dirty="0"/>
              <a:t>알고리즘</a:t>
            </a:r>
            <a:r>
              <a:rPr lang="en-US" altLang="ko-KR" sz="1100" dirty="0"/>
              <a:t>: </a:t>
            </a:r>
            <a:r>
              <a:rPr lang="ko-KR" altLang="en-US" sz="1100" dirty="0"/>
              <a:t>정확한 답을 찾으려 했지만 계산이 너무 어려워 실패</a:t>
            </a:r>
            <a:r>
              <a:rPr lang="en-US" altLang="ko-KR" sz="1100" dirty="0"/>
              <a:t>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dirty="0"/>
              <a:t>VAE(</a:t>
            </a:r>
            <a:r>
              <a:rPr lang="ko-KR" altLang="en-US" sz="1100" dirty="0" err="1"/>
              <a:t>변분</a:t>
            </a:r>
            <a:r>
              <a:rPr lang="ko-KR" altLang="en-US" sz="1100" dirty="0"/>
              <a:t> </a:t>
            </a:r>
            <a:r>
              <a:rPr lang="ko-KR" altLang="en-US" sz="1100" dirty="0" err="1"/>
              <a:t>베이즈</a:t>
            </a:r>
            <a:r>
              <a:rPr lang="en-US" altLang="ko-KR" sz="1100" dirty="0"/>
              <a:t>): </a:t>
            </a:r>
            <a:r>
              <a:rPr lang="ko-KR" altLang="en-US" sz="1100" dirty="0"/>
              <a:t>정확한 답 대신 </a:t>
            </a:r>
            <a:r>
              <a:rPr lang="en-US" altLang="ko-KR" sz="1100" dirty="0"/>
              <a:t>"</a:t>
            </a:r>
            <a:r>
              <a:rPr lang="ko-KR" altLang="en-US" sz="1100" dirty="0"/>
              <a:t>쉽게 다룰 수 있는 비슷한 답</a:t>
            </a:r>
            <a:r>
              <a:rPr lang="en-US" altLang="ko-KR" sz="1100" dirty="0"/>
              <a:t>"</a:t>
            </a:r>
            <a:r>
              <a:rPr lang="ko-KR" altLang="en-US" sz="1100" dirty="0"/>
              <a:t>으로 문제를 바꿔 해결</a:t>
            </a:r>
            <a:r>
              <a:rPr lang="en-US" altLang="ko-KR" sz="1100" dirty="0"/>
              <a:t>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/>
              <a:t>인코더 신경망</a:t>
            </a:r>
            <a:r>
              <a:rPr lang="en-US" altLang="ko-KR" sz="1100" dirty="0"/>
              <a:t>: </a:t>
            </a:r>
            <a:r>
              <a:rPr lang="ko-KR" altLang="en-US" sz="1100" dirty="0"/>
              <a:t>여러 개의 문제를 하나의 기계</a:t>
            </a:r>
            <a:r>
              <a:rPr lang="en-US" altLang="ko-KR" sz="1100" dirty="0"/>
              <a:t>(</a:t>
            </a:r>
            <a:r>
              <a:rPr lang="ko-KR" altLang="en-US" sz="1100" dirty="0"/>
              <a:t>신경망</a:t>
            </a:r>
            <a:r>
              <a:rPr lang="en-US" altLang="ko-KR" sz="1100" dirty="0"/>
              <a:t>)</a:t>
            </a:r>
            <a:r>
              <a:rPr lang="ko-KR" altLang="en-US" sz="1100" dirty="0"/>
              <a:t>로 효율적으로 처리하여 매개변수를 자동으로 계산하는 역할 수행</a:t>
            </a:r>
            <a:r>
              <a:rPr lang="en-US" altLang="ko-KR" sz="1100" dirty="0"/>
              <a:t>.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8" name="잉크 17">
                <a:extLst>
                  <a:ext uri="{FF2B5EF4-FFF2-40B4-BE49-F238E27FC236}">
                    <a16:creationId xmlns:a16="http://schemas.microsoft.com/office/drawing/2014/main" id="{BDC79B3D-E8D8-B019-8D4D-62E7830E0DB0}"/>
                  </a:ext>
                </a:extLst>
              </p14:cNvPr>
              <p14:cNvContentPartPr/>
              <p14:nvPr/>
            </p14:nvContentPartPr>
            <p14:xfrm>
              <a:off x="915480" y="1442160"/>
              <a:ext cx="11007720" cy="4969800"/>
            </p14:xfrm>
          </p:contentPart>
        </mc:Choice>
        <mc:Fallback>
          <p:pic>
            <p:nvPicPr>
              <p:cNvPr id="18" name="잉크 17">
                <a:extLst>
                  <a:ext uri="{FF2B5EF4-FFF2-40B4-BE49-F238E27FC236}">
                    <a16:creationId xmlns:a16="http://schemas.microsoft.com/office/drawing/2014/main" id="{BDC79B3D-E8D8-B019-8D4D-62E7830E0DB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06120" y="1432800"/>
                <a:ext cx="11026440" cy="4988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260664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275</TotalTime>
  <Words>2988</Words>
  <Application>Microsoft Office PowerPoint</Application>
  <PresentationFormat>와이드스크린</PresentationFormat>
  <Paragraphs>278</Paragraphs>
  <Slides>21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7" baseType="lpstr">
      <vt:lpstr>D2Coding</vt:lpstr>
      <vt:lpstr>맑은 고딕</vt:lpstr>
      <vt:lpstr>Arial</vt:lpstr>
      <vt:lpstr>Cambria Math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user</dc:creator>
  <cp:lastModifiedBy>user</cp:lastModifiedBy>
  <cp:revision>19</cp:revision>
  <dcterms:created xsi:type="dcterms:W3CDTF">2025-03-28T20:41:57Z</dcterms:created>
  <dcterms:modified xsi:type="dcterms:W3CDTF">2025-03-29T01:17:44Z</dcterms:modified>
</cp:coreProperties>
</file>